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3" r:id="rId3"/>
    <p:sldMasterId id="2147483712" r:id="rId4"/>
    <p:sldMasterId id="2147483716" r:id="rId5"/>
    <p:sldMasterId id="2147483728" r:id="rId6"/>
    <p:sldMasterId id="2147483740" r:id="rId7"/>
  </p:sldMasterIdLst>
  <p:notesMasterIdLst>
    <p:notesMasterId r:id="rId28"/>
  </p:notesMasterIdLst>
  <p:sldIdLst>
    <p:sldId id="256" r:id="rId8"/>
    <p:sldId id="257" r:id="rId9"/>
    <p:sldId id="263" r:id="rId10"/>
    <p:sldId id="268" r:id="rId11"/>
    <p:sldId id="269" r:id="rId12"/>
    <p:sldId id="264" r:id="rId13"/>
    <p:sldId id="265" r:id="rId14"/>
    <p:sldId id="266" r:id="rId15"/>
    <p:sldId id="271" r:id="rId16"/>
    <p:sldId id="270" r:id="rId17"/>
    <p:sldId id="273" r:id="rId18"/>
    <p:sldId id="272" r:id="rId19"/>
    <p:sldId id="267" r:id="rId20"/>
    <p:sldId id="276" r:id="rId21"/>
    <p:sldId id="274" r:id="rId22"/>
    <p:sldId id="275" r:id="rId23"/>
    <p:sldId id="277" r:id="rId24"/>
    <p:sldId id="278" r:id="rId25"/>
    <p:sldId id="279" r:id="rId26"/>
    <p:sldId id="28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31" autoAdjust="0"/>
    <p:restoredTop sz="93979" autoAdjust="0"/>
  </p:normalViewPr>
  <p:slideViewPr>
    <p:cSldViewPr snapToGrid="0">
      <p:cViewPr varScale="1">
        <p:scale>
          <a:sx n="65" d="100"/>
          <a:sy n="65" d="100"/>
        </p:scale>
        <p:origin x="11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D9FB9A-DD42-419B-BE3B-76916AF79774}" type="datetimeFigureOut">
              <a:rPr lang="en-US" smtClean="0"/>
              <a:t>11/14/2018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83C36-E9B7-4B7B-B8A6-B176804FF850}" type="slidenum">
              <a:rPr lang="en-US" smtClean="0"/>
              <a:t>‹#›</a:t>
            </a:fld>
            <a:endParaRPr lang="en-US"/>
          </a:p>
        </p:txBody>
      </p:sp>
    </p:spTree>
    <p:extLst>
      <p:ext uri="{BB962C8B-B14F-4D97-AF65-F5344CB8AC3E}">
        <p14:creationId xmlns:p14="http://schemas.microsoft.com/office/powerpoint/2010/main" val="2749053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None/>
            </a:pPr>
            <a:r>
              <a:rPr lang="en-GB" baseline="0" dirty="0"/>
              <a:t>Two outcome documents from the Ministerial Conference:</a:t>
            </a:r>
          </a:p>
          <a:p>
            <a:pPr marL="171450" indent="-171450">
              <a:buFontTx/>
              <a:buNone/>
            </a:pPr>
            <a:endParaRPr lang="en-GB" baseline="0" dirty="0"/>
          </a:p>
          <a:p>
            <a:pPr marL="685800" lvl="1" indent="-228600">
              <a:buFont typeface="+mj-lt"/>
              <a:buAutoNum type="arabicPeriod"/>
            </a:pPr>
            <a:r>
              <a:rPr lang="en-GB" baseline="0" dirty="0"/>
              <a:t>A Ministerial Declaration to ‘Get Every One In The Picture’</a:t>
            </a:r>
          </a:p>
          <a:p>
            <a:pPr marL="685800" lvl="1" indent="-228600">
              <a:buFont typeface="+mj-lt"/>
              <a:buAutoNum type="arabicPeriod"/>
            </a:pPr>
            <a:r>
              <a:rPr lang="en-GB" baseline="0" dirty="0"/>
              <a:t>A Regional Action Framework for the Decade, which contains 3 goals that you can see on the bottom right</a:t>
            </a:r>
          </a:p>
          <a:p>
            <a:pPr marL="1143000" lvl="2" indent="-228600">
              <a:buFont typeface="Arial" panose="020B0604020202020204" pitchFamily="34" charset="0"/>
              <a:buChar char="•"/>
            </a:pPr>
            <a:r>
              <a:rPr lang="en-GB" baseline="0" dirty="0"/>
              <a:t>Universal civil registration (blue icon)</a:t>
            </a:r>
          </a:p>
          <a:p>
            <a:pPr marL="1143000" marR="0" lvl="2"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All individuals are provided with legal documents to claim identity and ensuing rights (red icon)</a:t>
            </a:r>
          </a:p>
          <a:p>
            <a:pPr marL="1143000" lvl="2" indent="-228600">
              <a:buFont typeface="Arial" panose="020B0604020202020204" pitchFamily="34" charset="0"/>
              <a:buChar char="•"/>
            </a:pPr>
            <a:r>
              <a:rPr lang="en-GB" baseline="0" dirty="0"/>
              <a:t>Accurate, complete and timely vital statistics (green icon) </a:t>
            </a:r>
          </a:p>
          <a:p>
            <a:pPr marL="457200" lvl="1" indent="0">
              <a:buFont typeface="Arial" pitchFamily="34" charset="0"/>
              <a:buNone/>
            </a:pPr>
            <a:endParaRPr lang="en-GB" baseline="0" dirty="0"/>
          </a:p>
          <a:p>
            <a:pPr marL="457200" lvl="1" indent="0">
              <a:buFont typeface="Arial" pitchFamily="34" charset="0"/>
              <a:buNone/>
            </a:pPr>
            <a:r>
              <a:rPr lang="en-GB" baseline="0" dirty="0"/>
              <a:t>The Regional Action Framework have 7 areas of action, and under each of the goals a framework of targets that each country would set individually, for example by 2024, 99% of births shall be registered and 80% of deaths shall be registered. </a:t>
            </a:r>
          </a:p>
          <a:p>
            <a:pPr marL="457200" lvl="1" indent="0">
              <a:buFont typeface="Arial" pitchFamily="34" charset="0"/>
              <a:buNone/>
            </a:pPr>
            <a:endParaRPr lang="en-GB" baseline="0" dirty="0"/>
          </a:p>
          <a:p>
            <a:pPr marL="457200" lvl="1" indent="0">
              <a:buFont typeface="Arial" pitchFamily="34" charset="0"/>
              <a:buNone/>
            </a:pPr>
            <a:endParaRPr lang="en-GB" baseline="0" dirty="0"/>
          </a:p>
          <a:p>
            <a:pPr marL="457200" lvl="1" indent="0">
              <a:buFont typeface="Arial" pitchFamily="34" charset="0"/>
              <a:buNone/>
            </a:pPr>
            <a:endParaRPr lang="en-GB" baseline="0" dirty="0"/>
          </a:p>
          <a:p>
            <a:pPr marL="457200" lvl="1"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6F7BF4-7E20-5B4D-83B0-157555368A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7406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FDAB0F2-EC82-413A-A5F6-D2FBB1BACFB5}"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EC026-0B95-441E-AE1C-AB0B77CD390C}" type="slidenum">
              <a:rPr lang="en-US" smtClean="0"/>
              <a:t>‹#›</a:t>
            </a:fld>
            <a:endParaRPr lang="en-US"/>
          </a:p>
        </p:txBody>
      </p:sp>
    </p:spTree>
    <p:extLst>
      <p:ext uri="{BB962C8B-B14F-4D97-AF65-F5344CB8AC3E}">
        <p14:creationId xmlns:p14="http://schemas.microsoft.com/office/powerpoint/2010/main" val="1750161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FDAB0F2-EC82-413A-A5F6-D2FBB1BACFB5}"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EC026-0B95-441E-AE1C-AB0B77CD390C}" type="slidenum">
              <a:rPr lang="en-US" smtClean="0"/>
              <a:t>‹#›</a:t>
            </a:fld>
            <a:endParaRPr lang="en-US"/>
          </a:p>
        </p:txBody>
      </p:sp>
    </p:spTree>
    <p:extLst>
      <p:ext uri="{BB962C8B-B14F-4D97-AF65-F5344CB8AC3E}">
        <p14:creationId xmlns:p14="http://schemas.microsoft.com/office/powerpoint/2010/main" val="1777916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FDAB0F2-EC82-413A-A5F6-D2FBB1BACFB5}"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EC026-0B95-441E-AE1C-AB0B77CD390C}" type="slidenum">
              <a:rPr lang="en-US" smtClean="0"/>
              <a:t>‹#›</a:t>
            </a:fld>
            <a:endParaRPr lang="en-US"/>
          </a:p>
        </p:txBody>
      </p:sp>
    </p:spTree>
    <p:extLst>
      <p:ext uri="{BB962C8B-B14F-4D97-AF65-F5344CB8AC3E}">
        <p14:creationId xmlns:p14="http://schemas.microsoft.com/office/powerpoint/2010/main" val="2959927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2" name="ชื่อเรื่อง 1"/>
          <p:cNvSpPr>
            <a:spLocks noGrp="1"/>
          </p:cNvSpPr>
          <p:nvPr>
            <p:ph type="ctrTitle"/>
          </p:nvPr>
        </p:nvSpPr>
        <p:spPr>
          <a:xfrm>
            <a:off x="685800" y="2130425"/>
            <a:ext cx="7772400" cy="1470025"/>
          </a:xfrm>
        </p:spPr>
        <p:txBody>
          <a:bodyPr/>
          <a:lstStyle>
            <a:lvl1pPr>
              <a:defRPr b="1">
                <a:solidFill>
                  <a:schemeClr val="tx1"/>
                </a:solidFill>
                <a:latin typeface="AngsanaUPC" pitchFamily="18" charset="-34"/>
                <a:cs typeface="AngsanaUPC" pitchFamily="18" charset="-34"/>
              </a:defRPr>
            </a:lvl1pPr>
          </a:lstStyle>
          <a:p>
            <a:r>
              <a:rPr lang="en-US" smtClean="0"/>
              <a:t>Click to edit Master title style</a:t>
            </a:r>
            <a:endParaRPr lang="th-TH" dirty="0"/>
          </a:p>
        </p:txBody>
      </p:sp>
      <p:sp>
        <p:nvSpPr>
          <p:cNvPr id="3" name="ชื่อเรื่องรอง 2"/>
          <p:cNvSpPr>
            <a:spLocks noGrp="1"/>
          </p:cNvSpPr>
          <p:nvPr>
            <p:ph type="subTitle" idx="1"/>
          </p:nvPr>
        </p:nvSpPr>
        <p:spPr>
          <a:xfrm>
            <a:off x="1371600" y="3886200"/>
            <a:ext cx="6400800" cy="1752600"/>
          </a:xfrm>
        </p:spPr>
        <p:txBody>
          <a:bodyPr>
            <a:normAutofit/>
          </a:bodyPr>
          <a:lstStyle>
            <a:lvl1pPr marL="0" indent="0" algn="ctr">
              <a:buNone/>
              <a:defRPr sz="2800">
                <a:solidFill>
                  <a:srgbClr val="0000FF"/>
                </a:solidFill>
                <a:latin typeface="AngsanaUPC" pitchFamily="18" charset="-34"/>
                <a:cs typeface="AngsanaUPC" pitchFamily="18" charset="-34"/>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th-TH" dirty="0"/>
          </a:p>
        </p:txBody>
      </p:sp>
      <p:sp>
        <p:nvSpPr>
          <p:cNvPr id="4" name="ตัวยึดวันที่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1D665E-F8B3-4539-9287-5083A8988278}" type="datetime1">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11/14/2018</a:t>
            </a:fld>
            <a:endParaRPr kumimoji="0" lang="th-TH" sz="1200" b="0" i="0" u="none" strike="noStrike" kern="1200" cap="none" spc="0" normalizeH="0" baseline="0" noProof="0">
              <a:ln>
                <a:noFill/>
              </a:ln>
              <a:solidFill>
                <a:prstClr val="black">
                  <a:tint val="75000"/>
                </a:prstClr>
              </a:solidFill>
              <a:effectLst/>
              <a:uLnTx/>
              <a:uFillTx/>
              <a:latin typeface="Arial" pitchFamily="34" charset="0"/>
              <a:ea typeface="+mn-ea"/>
              <a:cs typeface="Cordia New" panose="020B0604020202020204" charset="-34"/>
            </a:endParaRPr>
          </a:p>
        </p:txBody>
      </p:sp>
      <p:sp>
        <p:nvSpPr>
          <p:cNvPr id="5" name="ตัวยึดท้ายกระดาษ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h-TH" sz="1200" b="0" i="0" u="none" strike="noStrike" kern="1200" cap="none" spc="0" normalizeH="0" baseline="0" noProof="0">
              <a:ln>
                <a:noFill/>
              </a:ln>
              <a:solidFill>
                <a:prstClr val="black">
                  <a:tint val="75000"/>
                </a:prstClr>
              </a:solidFill>
              <a:effectLst/>
              <a:uLnTx/>
              <a:uFillTx/>
              <a:latin typeface="Arial" pitchFamily="34" charset="0"/>
              <a:ea typeface="+mn-ea"/>
              <a:cs typeface="Cordia New" panose="020B0604020202020204" charset="-34"/>
            </a:endParaRPr>
          </a:p>
        </p:txBody>
      </p:sp>
      <p:sp>
        <p:nvSpPr>
          <p:cNvPr id="6" name="ตัวยึดหมายเลขภาพนิ่ง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1A2BBC-65FE-4F72-BE05-1164EF341B14}" type="slidenum">
              <a:rPr kumimoji="0" lang="th-TH" sz="1200" b="0" i="0" u="none" strike="noStrike" kern="1200" cap="none" spc="0" normalizeH="0" baseline="0" noProof="0" smtClean="0">
                <a:ln>
                  <a:noFill/>
                </a:ln>
                <a:solidFill>
                  <a:prstClr val="black">
                    <a:tint val="75000"/>
                  </a:prstClr>
                </a:solidFill>
                <a:effectLst/>
                <a:uLnTx/>
                <a:uFillTx/>
                <a:latin typeface="Arial" pitchFamily="34" charset="0"/>
                <a:ea typeface="+mn-ea"/>
                <a:cs typeface="Cordia New" panose="020B0604020202020204"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h-TH" sz="1200" b="0" i="0" u="none" strike="noStrike" kern="1200" cap="none" spc="0" normalizeH="0" baseline="0" noProof="0" dirty="0">
              <a:ln>
                <a:noFill/>
              </a:ln>
              <a:solidFill>
                <a:prstClr val="black">
                  <a:tint val="75000"/>
                </a:prstClr>
              </a:solidFill>
              <a:effectLst/>
              <a:uLnTx/>
              <a:uFillTx/>
              <a:latin typeface="Arial" pitchFamily="34" charset="0"/>
              <a:ea typeface="+mn-ea"/>
              <a:cs typeface="Cordia New" panose="020B0604020202020204" charset="-34"/>
            </a:endParaRPr>
          </a:p>
        </p:txBody>
      </p:sp>
      <p:pic>
        <p:nvPicPr>
          <p:cNvPr id="13" name="Picture 4" descr="F:\My Document\สวรส\ต่อ\genesis_hsri_logo.png"/>
          <p:cNvPicPr>
            <a:picLocks noChangeAspect="1" noChangeArrowheads="1"/>
          </p:cNvPicPr>
          <p:nvPr userDrawn="1"/>
        </p:nvPicPr>
        <p:blipFill>
          <a:blip r:embed="rId2" cstate="print"/>
          <a:stretch>
            <a:fillRect/>
          </a:stretch>
        </p:blipFill>
        <p:spPr bwMode="auto">
          <a:xfrm>
            <a:off x="6172200" y="434358"/>
            <a:ext cx="2807768" cy="563232"/>
          </a:xfrm>
          <a:prstGeom prst="rect">
            <a:avLst/>
          </a:prstGeom>
          <a:noFill/>
          <a:ln>
            <a:noFill/>
          </a:ln>
        </p:spPr>
      </p:pic>
      <p:grpSp>
        <p:nvGrpSpPr>
          <p:cNvPr id="11" name="Group 10"/>
          <p:cNvGrpSpPr/>
          <p:nvPr userDrawn="1"/>
        </p:nvGrpSpPr>
        <p:grpSpPr>
          <a:xfrm>
            <a:off x="346587" y="314144"/>
            <a:ext cx="5520813" cy="735119"/>
            <a:chOff x="381000" y="314144"/>
            <a:chExt cx="5975746" cy="742226"/>
          </a:xfrm>
        </p:grpSpPr>
        <p:pic>
          <p:nvPicPr>
            <p:cNvPr id="1026" name="Picture 2" descr="F:\AppServ\www\this\images\THISlogo.gif"/>
            <p:cNvPicPr>
              <a:picLocks noChangeAspect="1" noChangeArrowheads="1"/>
            </p:cNvPicPr>
            <p:nvPr userDrawn="1"/>
          </p:nvPicPr>
          <p:blipFill>
            <a:blip r:embed="rId3" cstate="print"/>
            <a:srcRect/>
            <a:stretch>
              <a:fillRect/>
            </a:stretch>
          </p:blipFill>
          <p:spPr bwMode="auto">
            <a:xfrm>
              <a:off x="381000" y="383348"/>
              <a:ext cx="1371600" cy="673022"/>
            </a:xfrm>
            <a:prstGeom prst="rect">
              <a:avLst/>
            </a:prstGeom>
            <a:noFill/>
          </p:spPr>
        </p:pic>
        <p:sp>
          <p:nvSpPr>
            <p:cNvPr id="7" name="TextBox 6"/>
            <p:cNvSpPr txBox="1"/>
            <p:nvPr userDrawn="1"/>
          </p:nvSpPr>
          <p:spPr>
            <a:xfrm>
              <a:off x="1752600" y="314144"/>
              <a:ext cx="460414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2600" b="1" i="0" u="none" strike="noStrike" kern="1200" cap="none" spc="0" normalizeH="0" baseline="0" noProof="0" dirty="0" smtClean="0">
                  <a:ln>
                    <a:noFill/>
                  </a:ln>
                  <a:solidFill>
                    <a:prstClr val="black"/>
                  </a:solidFill>
                  <a:effectLst/>
                  <a:uLnTx/>
                  <a:uFillTx/>
                  <a:latin typeface="TH SarabunPSK" pitchFamily="34" charset="-34"/>
                  <a:ea typeface="+mn-ea"/>
                  <a:cs typeface="TH SarabunPSK" pitchFamily="34" charset="-34"/>
                </a:rPr>
                <a:t>ศูนย์พัฒนามาตรฐานระบบข้อมูลสุขภาพไทย</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Thai Health Information Standards Development Center</a:t>
              </a:r>
              <a:endParaRPr kumimoji="0" lang="en-US" sz="1600" b="1" i="0" u="none" strike="noStrike" kern="1200" cap="none" spc="0" normalizeH="0" baseline="0" noProof="0" dirty="0">
                <a:ln>
                  <a:noFill/>
                </a:ln>
                <a:solidFill>
                  <a:prstClr val="black"/>
                </a:solidFill>
                <a:effectLst/>
                <a:uLnTx/>
                <a:uFillTx/>
                <a:latin typeface="Arial Narrow" pitchFamily="34" charset="0"/>
                <a:ea typeface="+mn-ea"/>
                <a:cs typeface="Arial" pitchFamily="34" charset="0"/>
              </a:endParaRPr>
            </a:p>
          </p:txBody>
        </p:sp>
      </p:grpSp>
    </p:spTree>
    <p:extLst>
      <p:ext uri="{BB962C8B-B14F-4D97-AF65-F5344CB8AC3E}">
        <p14:creationId xmlns:p14="http://schemas.microsoft.com/office/powerpoint/2010/main" val="2128671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043608" y="274638"/>
            <a:ext cx="7848872" cy="1143000"/>
          </a:xfrm>
        </p:spPr>
        <p:txBody>
          <a:bodyPr/>
          <a:lstStyle>
            <a:lvl1pPr>
              <a:defRPr b="1" baseline="0">
                <a:solidFill>
                  <a:srgbClr val="0000FF"/>
                </a:solidFill>
                <a:latin typeface="TH SarabunPSK" pitchFamily="34" charset="-34"/>
                <a:cs typeface="TH SarabunPSK" pitchFamily="34" charset="-34"/>
              </a:defRPr>
            </a:lvl1pPr>
          </a:lstStyle>
          <a:p>
            <a:r>
              <a:rPr lang="en-US" dirty="0" smtClean="0"/>
              <a:t>Click to edit Master title style</a:t>
            </a:r>
            <a:endParaRPr lang="th-TH" dirty="0"/>
          </a:p>
        </p:txBody>
      </p:sp>
      <p:sp>
        <p:nvSpPr>
          <p:cNvPr id="3" name="ตัวยึดเนื้อหา 2"/>
          <p:cNvSpPr>
            <a:spLocks noGrp="1"/>
          </p:cNvSpPr>
          <p:nvPr>
            <p:ph idx="1"/>
          </p:nvPr>
        </p:nvSpPr>
        <p:spPr>
          <a:xfrm>
            <a:off x="1043608" y="1600200"/>
            <a:ext cx="7848872" cy="4525963"/>
          </a:xfrm>
        </p:spPr>
        <p:txBody>
          <a:bodyPr/>
          <a:lstStyle>
            <a:lvl1pPr>
              <a:buFont typeface="Wingdings" pitchFamily="2" charset="2"/>
              <a:buChar char="§"/>
              <a:defRPr b="1" baseline="0">
                <a:solidFill>
                  <a:schemeClr val="tx1"/>
                </a:solidFill>
                <a:latin typeface="TH SarabunPSK" pitchFamily="34" charset="-34"/>
                <a:cs typeface="TH SarabunPSK" pitchFamily="34" charset="-34"/>
              </a:defRPr>
            </a:lvl1pPr>
            <a:lvl2pPr>
              <a:buFont typeface="Wingdings" pitchFamily="2" charset="2"/>
              <a:buChar char="§"/>
              <a:defRPr baseline="0">
                <a:solidFill>
                  <a:schemeClr val="tx1"/>
                </a:solidFill>
                <a:latin typeface="TH SarabunPSK" pitchFamily="34" charset="-34"/>
                <a:cs typeface="TH SarabunPSK" pitchFamily="34" charset="-34"/>
              </a:defRPr>
            </a:lvl2pPr>
            <a:lvl3pPr>
              <a:buFont typeface="Wingdings" pitchFamily="2" charset="2"/>
              <a:buChar char="§"/>
              <a:defRPr baseline="0">
                <a:solidFill>
                  <a:schemeClr val="tx1"/>
                </a:solidFill>
                <a:latin typeface="TH SarabunPSK" pitchFamily="34" charset="-34"/>
                <a:cs typeface="TH SarabunPSK" pitchFamily="34" charset="-34"/>
              </a:defRPr>
            </a:lvl3pPr>
            <a:lvl4pPr>
              <a:buFont typeface="Courier New" pitchFamily="49" charset="0"/>
              <a:buChar char="o"/>
              <a:defRPr baseline="0">
                <a:solidFill>
                  <a:schemeClr val="tx1"/>
                </a:solidFill>
                <a:latin typeface="TH SarabunPSK" pitchFamily="34" charset="-34"/>
                <a:cs typeface="TH SarabunPSK" pitchFamily="34" charset="-34"/>
              </a:defRPr>
            </a:lvl4pPr>
            <a:lvl5pPr>
              <a:defRPr baseline="0">
                <a:solidFill>
                  <a:schemeClr val="tx1"/>
                </a:solidFill>
                <a:latin typeface="TH SarabunPSK" pitchFamily="34" charset="-34"/>
                <a:cs typeface="TH SarabunPSK" pitchFamily="34" charset="-3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th-TH" dirty="0"/>
          </a:p>
        </p:txBody>
      </p:sp>
      <p:sp>
        <p:nvSpPr>
          <p:cNvPr id="4" name="ตัวยึดวันที่ 3"/>
          <p:cNvSpPr>
            <a:spLocks noGrp="1"/>
          </p:cNvSpPr>
          <p:nvPr>
            <p:ph type="dt" sz="half" idx="10"/>
          </p:nvPr>
        </p:nvSpPr>
        <p:spPr>
          <a:xfrm>
            <a:off x="1043608" y="6356350"/>
            <a:ext cx="18002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FE055FA-1554-4349-A190-44C12E471912}" type="datetime1">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11/14/2018</a:t>
            </a:fld>
            <a:endParaRPr kumimoji="0" lang="th-TH" sz="1200" b="0" i="0" u="none" strike="noStrike" kern="1200" cap="none" spc="0" normalizeH="0" baseline="0" noProof="0">
              <a:ln>
                <a:noFill/>
              </a:ln>
              <a:solidFill>
                <a:prstClr val="black">
                  <a:tint val="75000"/>
                </a:prstClr>
              </a:solidFill>
              <a:effectLst/>
              <a:uLnTx/>
              <a:uFillTx/>
              <a:latin typeface="Arial" pitchFamily="34" charset="0"/>
              <a:ea typeface="+mn-ea"/>
              <a:cs typeface="Cordia New" panose="020B0604020202020204" charset="-34"/>
            </a:endParaRPr>
          </a:p>
        </p:txBody>
      </p:sp>
      <p:sp>
        <p:nvSpPr>
          <p:cNvPr id="5" name="ตัวยึดท้ายกระดาษ 4"/>
          <p:cNvSpPr>
            <a:spLocks noGrp="1"/>
          </p:cNvSpPr>
          <p:nvPr>
            <p:ph type="ftr" sz="quarter" idx="11"/>
          </p:nvPr>
        </p:nvSpPr>
        <p:spPr>
          <a:xfrm>
            <a:off x="3491880" y="6356350"/>
            <a:ext cx="2952328"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h-TH" sz="1200" b="0" i="0" u="none" strike="noStrike" kern="1200" cap="none" spc="0" normalizeH="0" baseline="0" noProof="0" dirty="0">
              <a:ln>
                <a:noFill/>
              </a:ln>
              <a:solidFill>
                <a:prstClr val="black">
                  <a:tint val="75000"/>
                </a:prstClr>
              </a:solidFill>
              <a:effectLst/>
              <a:uLnTx/>
              <a:uFillTx/>
              <a:latin typeface="Arial" pitchFamily="34" charset="0"/>
              <a:ea typeface="+mn-ea"/>
              <a:cs typeface="Cordia New" panose="020B0604020202020204" charset="-34"/>
            </a:endParaRPr>
          </a:p>
        </p:txBody>
      </p:sp>
      <p:sp>
        <p:nvSpPr>
          <p:cNvPr id="6" name="ตัวยึดหมายเลขภาพนิ่ง 5"/>
          <p:cNvSpPr>
            <a:spLocks noGrp="1"/>
          </p:cNvSpPr>
          <p:nvPr>
            <p:ph type="sldNum" sz="quarter" idx="12"/>
          </p:nvPr>
        </p:nvSpPr>
        <p:spPr>
          <a:xfrm>
            <a:off x="7092280" y="6356350"/>
            <a:ext cx="1800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1A2BBC-65FE-4F72-BE05-1164EF341B14}" type="slidenum">
              <a:rPr kumimoji="0" lang="th-TH" sz="1200" b="0" i="0" u="none" strike="noStrike" kern="1200" cap="none" spc="0" normalizeH="0" baseline="0" noProof="0" smtClean="0">
                <a:ln>
                  <a:noFill/>
                </a:ln>
                <a:solidFill>
                  <a:prstClr val="black">
                    <a:tint val="75000"/>
                  </a:prstClr>
                </a:solidFill>
                <a:effectLst/>
                <a:uLnTx/>
                <a:uFillTx/>
                <a:latin typeface="Arial" pitchFamily="34" charset="0"/>
                <a:ea typeface="+mn-ea"/>
                <a:cs typeface="Cordia New" panose="020B0604020202020204"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h-TH" sz="1200" b="0" i="0" u="none" strike="noStrike" kern="1200" cap="none" spc="0" normalizeH="0" baseline="0" noProof="0">
              <a:ln>
                <a:noFill/>
              </a:ln>
              <a:solidFill>
                <a:prstClr val="black">
                  <a:tint val="75000"/>
                </a:prstClr>
              </a:solidFill>
              <a:effectLst/>
              <a:uLnTx/>
              <a:uFillTx/>
              <a:latin typeface="Arial" pitchFamily="34" charset="0"/>
              <a:ea typeface="+mn-ea"/>
              <a:cs typeface="Cordia New" panose="020B0604020202020204" charset="-34"/>
            </a:endParaRPr>
          </a:p>
        </p:txBody>
      </p:sp>
      <p:sp>
        <p:nvSpPr>
          <p:cNvPr id="16" name="TextBox 15"/>
          <p:cNvSpPr txBox="1"/>
          <p:nvPr/>
        </p:nvSpPr>
        <p:spPr>
          <a:xfrm rot="16200000">
            <a:off x="-2528426" y="2851628"/>
            <a:ext cx="56565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250" normalizeH="0" baseline="0" noProof="0" dirty="0" smtClean="0">
                <a:ln>
                  <a:noFill/>
                </a:ln>
                <a:solidFill>
                  <a:prstClr val="white"/>
                </a:solidFill>
                <a:effectLst/>
                <a:uLnTx/>
                <a:uFillTx/>
                <a:latin typeface="AngsanaUPC" pitchFamily="18" charset="-34"/>
                <a:ea typeface="+mn-ea"/>
                <a:cs typeface="AngsanaUPC" pitchFamily="18" charset="-34"/>
              </a:rPr>
              <a:t>Thai Health Informatics Academy</a:t>
            </a:r>
            <a:endParaRPr kumimoji="0" lang="th-TH" sz="3200" b="0" i="0" u="none" strike="noStrike" kern="1200" cap="none" spc="250" normalizeH="0" baseline="0" noProof="0" dirty="0">
              <a:ln>
                <a:noFill/>
              </a:ln>
              <a:solidFill>
                <a:prstClr val="white"/>
              </a:solidFill>
              <a:effectLst/>
              <a:uLnTx/>
              <a:uFillTx/>
              <a:latin typeface="Calibri"/>
              <a:ea typeface="+mn-ea"/>
              <a:cs typeface="Cordia New" panose="020B0304020202020204" pitchFamily="34" charset="-34"/>
            </a:endParaRPr>
          </a:p>
        </p:txBody>
      </p:sp>
      <p:sp>
        <p:nvSpPr>
          <p:cNvPr id="17" name="TextBox 16"/>
          <p:cNvSpPr txBox="1"/>
          <p:nvPr/>
        </p:nvSpPr>
        <p:spPr>
          <a:xfrm rot="16200000">
            <a:off x="-2052310" y="3016821"/>
            <a:ext cx="543610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400" cap="none" spc="160" normalizeH="0" baseline="0" noProof="0" dirty="0" smtClean="0">
                <a:ln>
                  <a:noFill/>
                </a:ln>
                <a:solidFill>
                  <a:prstClr val="white"/>
                </a:solidFill>
                <a:effectLst/>
                <a:uLnTx/>
                <a:uFillTx/>
                <a:latin typeface="AngsanaUPC" pitchFamily="18" charset="-34"/>
                <a:ea typeface="+mn-ea"/>
                <a:cs typeface="AngsanaUPC" pitchFamily="18" charset="-34"/>
              </a:rPr>
              <a:t>Thai Health Information Standard Development Center(THIS)</a:t>
            </a:r>
            <a:endParaRPr kumimoji="0" lang="th-TH" sz="1600" b="0" i="0" u="none" strike="noStrike" kern="1400" cap="none" spc="160" normalizeH="0" baseline="0" noProof="0" dirty="0">
              <a:ln>
                <a:noFill/>
              </a:ln>
              <a:solidFill>
                <a:prstClr val="white"/>
              </a:solidFill>
              <a:effectLst/>
              <a:uLnTx/>
              <a:uFillTx/>
              <a:latin typeface="Calibri"/>
              <a:ea typeface="+mn-ea"/>
              <a:cs typeface="Cordia New" panose="020B0304020202020204" pitchFamily="34" charset="-34"/>
            </a:endParaRPr>
          </a:p>
        </p:txBody>
      </p:sp>
      <p:pic>
        <p:nvPicPr>
          <p:cNvPr id="22" name="Picture 2" descr="F:\AppServ\www\this\images\THISlogo.gif"/>
          <p:cNvPicPr>
            <a:picLocks noChangeAspect="1" noChangeArrowheads="1"/>
          </p:cNvPicPr>
          <p:nvPr userDrawn="1"/>
        </p:nvPicPr>
        <p:blipFill>
          <a:blip r:embed="rId2" cstate="print"/>
          <a:srcRect/>
          <a:stretch>
            <a:fillRect/>
          </a:stretch>
        </p:blipFill>
        <p:spPr bwMode="auto">
          <a:xfrm>
            <a:off x="7372699" y="6244310"/>
            <a:ext cx="1159741" cy="569066"/>
          </a:xfrm>
          <a:prstGeom prst="rect">
            <a:avLst/>
          </a:prstGeom>
          <a:noFill/>
        </p:spPr>
      </p:pic>
    </p:spTree>
    <p:extLst>
      <p:ext uri="{BB962C8B-B14F-4D97-AF65-F5344CB8AC3E}">
        <p14:creationId xmlns:p14="http://schemas.microsoft.com/office/powerpoint/2010/main" val="4148091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1200" b="0" i="0" u="none" strike="noStrike" kern="1200" cap="none" spc="0" normalizeH="0" baseline="0" noProof="0">
              <a:ln>
                <a:noFill/>
              </a:ln>
              <a:solidFill>
                <a:prstClr val="black">
                  <a:tint val="75000"/>
                </a:prstClr>
              </a:solidFill>
              <a:effectLst/>
              <a:uLnTx/>
              <a:uFillTx/>
              <a:latin typeface="Arial" pitchFamily="34" charset="0"/>
              <a:ea typeface="+mn-ea"/>
              <a:cs typeface="Cordia New" panose="020B0604020202020204" charset="-34"/>
            </a:endParaRPr>
          </a:p>
        </p:txBody>
      </p:sp>
      <p:sp>
        <p:nvSpPr>
          <p:cNvPr id="3" name="Rectangle 6"/>
          <p:cNvSpPr>
            <a:spLocks noGrp="1" noChangeArrowheads="1"/>
          </p:cNvSpPr>
          <p:nvPr>
            <p:ph type="sldNum" sz="quarter" idx="11"/>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D52F6E3-B6DA-4294-8CCE-B94E5EE5AA64}"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h-TH" sz="1200" b="0" i="0" u="none" strike="noStrike" kern="1200" cap="none" spc="0" normalizeH="0" baseline="0" noProof="0">
              <a:ln>
                <a:noFill/>
              </a:ln>
              <a:solidFill>
                <a:prstClr val="black">
                  <a:tint val="75000"/>
                </a:prstClr>
              </a:solidFill>
              <a:effectLst/>
              <a:uLnTx/>
              <a:uFillTx/>
              <a:latin typeface="Arial" pitchFamily="34" charset="0"/>
              <a:ea typeface="+mn-ea"/>
              <a:cs typeface="Cordia New" panose="020B0604020202020204" charset="-34"/>
            </a:endParaRPr>
          </a:p>
        </p:txBody>
      </p:sp>
    </p:spTree>
    <p:extLst>
      <p:ext uri="{BB962C8B-B14F-4D97-AF65-F5344CB8AC3E}">
        <p14:creationId xmlns:p14="http://schemas.microsoft.com/office/powerpoint/2010/main" val="421919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45022" cy="1143000"/>
          </a:xfrm>
        </p:spPr>
        <p:txBody>
          <a:bodyPr/>
          <a:lstStyle/>
          <a:p>
            <a:r>
              <a:rPr lang="en-AU" dirty="0"/>
              <a:t>Click to edit Master title style</a:t>
            </a:r>
            <a:endParaRPr lang="en-US" dirty="0"/>
          </a:p>
        </p:txBody>
      </p:sp>
      <p:sp>
        <p:nvSpPr>
          <p:cNvPr id="3" name="Content Placeholder 2"/>
          <p:cNvSpPr>
            <a:spLocks noGrp="1"/>
          </p:cNvSpPr>
          <p:nvPr>
            <p:ph idx="1"/>
          </p:nvPr>
        </p:nvSpPr>
        <p:spPr/>
        <p:txBody>
          <a:bodyPr/>
          <a:lstStyle>
            <a:lvl3pPr marL="1339850" indent="-425450">
              <a:buSzPct val="100000"/>
              <a:buFontTx/>
              <a:buBlip>
                <a:blip r:embed="rId2"/>
              </a:buBlip>
              <a:defRPr/>
            </a:lvl3pPr>
            <a:lvl4pPr marL="1792288" indent="-420688">
              <a:buSzPct val="100000"/>
              <a:buFontTx/>
              <a:buBlip>
                <a:blip r:embed="rId3"/>
              </a:buBlip>
              <a:defRPr/>
            </a:lvl4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pic>
        <p:nvPicPr>
          <p:cNvPr id="7" name="Picture 6" descr="content-bg-01.png"/>
          <p:cNvPicPr>
            <a:picLocks noChangeAspect="1"/>
          </p:cNvPicPr>
          <p:nvPr userDrawn="1"/>
        </p:nvPicPr>
        <p:blipFill rotWithShape="1">
          <a:blip r:embed="rId4" cstate="print">
            <a:extLst>
              <a:ext uri="{28A0092B-C50C-407E-A947-70E740481C1C}">
                <a14:useLocalDpi xmlns:a14="http://schemas.microsoft.com/office/drawing/2010/main" val="0"/>
              </a:ext>
            </a:extLst>
          </a:blip>
          <a:srcRect t="28761" r="22134"/>
          <a:stretch/>
        </p:blipFill>
        <p:spPr>
          <a:xfrm>
            <a:off x="7409031" y="0"/>
            <a:ext cx="1734969" cy="2167115"/>
          </a:xfrm>
          <a:prstGeom prst="rect">
            <a:avLst/>
          </a:prstGeom>
        </p:spPr>
      </p:pic>
    </p:spTree>
    <p:extLst>
      <p:ext uri="{BB962C8B-B14F-4D97-AF65-F5344CB8AC3E}">
        <p14:creationId xmlns:p14="http://schemas.microsoft.com/office/powerpoint/2010/main" val="2236142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45022" cy="1143000"/>
          </a:xfrm>
        </p:spPr>
        <p:txBody>
          <a:bodyPr/>
          <a:lstStyle/>
          <a:p>
            <a:r>
              <a:rPr lang="en-AU" dirty="0"/>
              <a:t>Click to edit Master title style</a:t>
            </a:r>
            <a:endParaRPr lang="en-US" dirty="0"/>
          </a:p>
        </p:txBody>
      </p:sp>
      <p:sp>
        <p:nvSpPr>
          <p:cNvPr id="3" name="Content Placeholder 2"/>
          <p:cNvSpPr>
            <a:spLocks noGrp="1"/>
          </p:cNvSpPr>
          <p:nvPr>
            <p:ph idx="1"/>
          </p:nvPr>
        </p:nvSpPr>
        <p:spPr/>
        <p:txBody>
          <a:bodyPr/>
          <a:lstStyle>
            <a:lvl1pPr marL="450850" indent="-450850">
              <a:buSzPct val="100000"/>
              <a:buFontTx/>
              <a:buBlip>
                <a:blip r:embed="rId2"/>
              </a:buBlip>
              <a:defRPr/>
            </a:lvl1pPr>
            <a:lvl2pPr marL="903288" indent="-446088">
              <a:buSzPct val="100000"/>
              <a:buFontTx/>
              <a:buBlip>
                <a:blip r:embed="rId3"/>
              </a:buBlip>
              <a:defRPr/>
            </a:lvl2pPr>
            <a:lvl3pPr marL="1339850" indent="-425450">
              <a:buSzPct val="100000"/>
              <a:buFontTx/>
              <a:buBlip>
                <a:blip r:embed="rId4"/>
              </a:buBlip>
              <a:defRPr/>
            </a:lvl3pPr>
            <a:lvl4pPr marL="1792288" indent="-420688">
              <a:buSzPct val="100000"/>
              <a:buFontTx/>
              <a:buBlip>
                <a:blip r:embed="rId5"/>
              </a:buBlip>
              <a:defRPr/>
            </a:lvl4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pic>
        <p:nvPicPr>
          <p:cNvPr id="7" name="Picture 6" descr="content-bg-01.png"/>
          <p:cNvPicPr>
            <a:picLocks noChangeAspect="1"/>
          </p:cNvPicPr>
          <p:nvPr userDrawn="1"/>
        </p:nvPicPr>
        <p:blipFill rotWithShape="1">
          <a:blip r:embed="rId6" cstate="print">
            <a:extLst>
              <a:ext uri="{28A0092B-C50C-407E-A947-70E740481C1C}">
                <a14:useLocalDpi xmlns:a14="http://schemas.microsoft.com/office/drawing/2010/main" val="0"/>
              </a:ext>
            </a:extLst>
          </a:blip>
          <a:srcRect t="28761" r="22134"/>
          <a:stretch/>
        </p:blipFill>
        <p:spPr>
          <a:xfrm>
            <a:off x="7409031" y="0"/>
            <a:ext cx="1734969" cy="2167115"/>
          </a:xfrm>
          <a:prstGeom prst="rect">
            <a:avLst/>
          </a:prstGeom>
        </p:spPr>
      </p:pic>
    </p:spTree>
    <p:extLst>
      <p:ext uri="{BB962C8B-B14F-4D97-AF65-F5344CB8AC3E}">
        <p14:creationId xmlns:p14="http://schemas.microsoft.com/office/powerpoint/2010/main" val="4162463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45022" cy="1143000"/>
          </a:xfrm>
        </p:spPr>
        <p:txBody>
          <a:bodyPr/>
          <a:lstStyle/>
          <a:p>
            <a:r>
              <a:rPr lang="en-AU" dirty="0"/>
              <a:t>Click to edit Master title style</a:t>
            </a:r>
            <a:endParaRPr lang="en-US" dirty="0"/>
          </a:p>
        </p:txBody>
      </p:sp>
      <p:sp>
        <p:nvSpPr>
          <p:cNvPr id="3" name="Content Placeholder 2"/>
          <p:cNvSpPr>
            <a:spLocks noGrp="1"/>
          </p:cNvSpPr>
          <p:nvPr>
            <p:ph idx="1" hasCustomPrompt="1"/>
          </p:nvPr>
        </p:nvSpPr>
        <p:spPr/>
        <p:txBody>
          <a:bodyPr/>
          <a:lstStyle>
            <a:lvl1pPr marL="342900" indent="-342900">
              <a:buSzPct val="130000"/>
              <a:buFontTx/>
              <a:buBlip>
                <a:blip r:embed="rId2"/>
              </a:buBlip>
              <a:defRPr/>
            </a:lvl1pPr>
            <a:lvl2pPr marL="903288" indent="-446088">
              <a:buSzPct val="130000"/>
              <a:buFont typeface="Lucida Grande"/>
              <a:buChar char="‒"/>
              <a:defRPr/>
            </a:lvl2pPr>
            <a:lvl3pPr marL="1143000" indent="-228600">
              <a:buSzPct val="100000"/>
              <a:buFont typeface="Lucida Grande"/>
              <a:buChar char="‒"/>
              <a:defRPr/>
            </a:lvl3pPr>
            <a:lvl4pPr marL="1600200" indent="-228600">
              <a:buSzPct val="100000"/>
              <a:buFont typeface="Lucida Grande"/>
              <a:buChar char="‒"/>
              <a:defRPr/>
            </a:lvl4pPr>
            <a:lvl5pPr marL="2057400" indent="-228600">
              <a:buFont typeface="Lucida Grande"/>
              <a:buChar char="‒"/>
              <a:defRPr/>
            </a:lvl5pPr>
          </a:lstStyle>
          <a:p>
            <a:pPr lvl="0"/>
            <a:r>
              <a:rPr lang="en-AU" dirty="0"/>
              <a:t> Click to edit Master text styles</a:t>
            </a:r>
          </a:p>
          <a:p>
            <a:pPr lvl="1"/>
            <a:r>
              <a:rPr lang="en-AU" dirty="0"/>
              <a:t>Second level</a:t>
            </a:r>
          </a:p>
          <a:p>
            <a:pPr lvl="2"/>
            <a:r>
              <a:rPr lang="en-AU" dirty="0"/>
              <a:t>Third level</a:t>
            </a:r>
          </a:p>
          <a:p>
            <a:pPr lvl="3"/>
            <a:r>
              <a:rPr lang="en-AU" dirty="0"/>
              <a:t>Fourth level</a:t>
            </a:r>
          </a:p>
        </p:txBody>
      </p:sp>
      <p:pic>
        <p:nvPicPr>
          <p:cNvPr id="7" name="Picture 6" descr="content-bg-01.png"/>
          <p:cNvPicPr>
            <a:picLocks noChangeAspect="1"/>
          </p:cNvPicPr>
          <p:nvPr userDrawn="1"/>
        </p:nvPicPr>
        <p:blipFill rotWithShape="1">
          <a:blip r:embed="rId3" cstate="print">
            <a:extLst>
              <a:ext uri="{28A0092B-C50C-407E-A947-70E740481C1C}">
                <a14:useLocalDpi xmlns:a14="http://schemas.microsoft.com/office/drawing/2010/main" val="0"/>
              </a:ext>
            </a:extLst>
          </a:blip>
          <a:srcRect t="28761" r="22134"/>
          <a:stretch/>
        </p:blipFill>
        <p:spPr>
          <a:xfrm>
            <a:off x="7409031" y="0"/>
            <a:ext cx="1734969" cy="2167115"/>
          </a:xfrm>
          <a:prstGeom prst="rect">
            <a:avLst/>
          </a:prstGeom>
        </p:spPr>
      </p:pic>
    </p:spTree>
    <p:extLst>
      <p:ext uri="{BB962C8B-B14F-4D97-AF65-F5344CB8AC3E}">
        <p14:creationId xmlns:p14="http://schemas.microsoft.com/office/powerpoint/2010/main" val="3356649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marL="803275" indent="-346075">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marL="450850" indent="-450850">
              <a:buSzPct val="100000"/>
              <a:buFontTx/>
              <a:buBlip>
                <a:blip r:embed="rId2"/>
              </a:buBlip>
              <a:defRPr sz="2800"/>
            </a:lvl1pPr>
            <a:lvl2pPr marL="803275" indent="-346075">
              <a:buSzPct val="100000"/>
              <a:buFontTx/>
              <a:buBlip>
                <a:blip r:embed="rId3"/>
              </a:buBlip>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9" name="Title 1"/>
          <p:cNvSpPr>
            <a:spLocks noGrp="1"/>
          </p:cNvSpPr>
          <p:nvPr>
            <p:ph type="title"/>
          </p:nvPr>
        </p:nvSpPr>
        <p:spPr>
          <a:xfrm>
            <a:off x="457200" y="274638"/>
            <a:ext cx="7445022" cy="1143000"/>
          </a:xfrm>
        </p:spPr>
        <p:txBody>
          <a:bodyPr/>
          <a:lstStyle/>
          <a:p>
            <a:r>
              <a:rPr lang="en-AU" dirty="0"/>
              <a:t>Click to edit Master title style</a:t>
            </a:r>
            <a:endParaRPr lang="en-US" dirty="0"/>
          </a:p>
        </p:txBody>
      </p:sp>
      <p:pic>
        <p:nvPicPr>
          <p:cNvPr id="10" name="Picture 9" descr="content-bg-01.png"/>
          <p:cNvPicPr>
            <a:picLocks noChangeAspect="1"/>
          </p:cNvPicPr>
          <p:nvPr userDrawn="1"/>
        </p:nvPicPr>
        <p:blipFill rotWithShape="1">
          <a:blip r:embed="rId4" cstate="print">
            <a:extLst>
              <a:ext uri="{28A0092B-C50C-407E-A947-70E740481C1C}">
                <a14:useLocalDpi xmlns:a14="http://schemas.microsoft.com/office/drawing/2010/main" val="0"/>
              </a:ext>
            </a:extLst>
          </a:blip>
          <a:srcRect t="28761" r="22134"/>
          <a:stretch/>
        </p:blipFill>
        <p:spPr>
          <a:xfrm>
            <a:off x="7409031" y="0"/>
            <a:ext cx="1734969" cy="2167115"/>
          </a:xfrm>
          <a:prstGeom prst="rect">
            <a:avLst/>
          </a:prstGeom>
        </p:spPr>
      </p:pic>
    </p:spTree>
    <p:extLst>
      <p:ext uri="{BB962C8B-B14F-4D97-AF65-F5344CB8AC3E}">
        <p14:creationId xmlns:p14="http://schemas.microsoft.com/office/powerpoint/2010/main" val="857927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 name="Picture 4" descr="content-bg-0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28761" r="22134"/>
          <a:stretch/>
        </p:blipFill>
        <p:spPr>
          <a:xfrm>
            <a:off x="7409031" y="0"/>
            <a:ext cx="1734969" cy="2167115"/>
          </a:xfrm>
          <a:prstGeom prst="rect">
            <a:avLst/>
          </a:prstGeom>
        </p:spPr>
      </p:pic>
    </p:spTree>
    <p:extLst>
      <p:ext uri="{BB962C8B-B14F-4D97-AF65-F5344CB8AC3E}">
        <p14:creationId xmlns:p14="http://schemas.microsoft.com/office/powerpoint/2010/main" val="1706157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FDAB0F2-EC82-413A-A5F6-D2FBB1BACFB5}"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EC026-0B95-441E-AE1C-AB0B77CD390C}" type="slidenum">
              <a:rPr lang="en-US" smtClean="0"/>
              <a:t>‹#›</a:t>
            </a:fld>
            <a:endParaRPr lang="en-US"/>
          </a:p>
        </p:txBody>
      </p:sp>
    </p:spTree>
    <p:extLst>
      <p:ext uri="{BB962C8B-B14F-4D97-AF65-F5344CB8AC3E}">
        <p14:creationId xmlns:p14="http://schemas.microsoft.com/office/powerpoint/2010/main" val="38391167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758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2" name="Picture 21" descr="bg-stamp.png"/>
          <p:cNvPicPr>
            <a:picLocks noChangeAspect="1"/>
          </p:cNvPicPr>
          <p:nvPr userDrawn="1"/>
        </p:nvPicPr>
        <p:blipFill rotWithShape="1">
          <a:blip r:embed="rId2">
            <a:alphaModFix amt="43000"/>
            <a:extLst>
              <a:ext uri="{28A0092B-C50C-407E-A947-70E740481C1C}">
                <a14:useLocalDpi xmlns:a14="http://schemas.microsoft.com/office/drawing/2010/main" val="0"/>
              </a:ext>
            </a:extLst>
          </a:blip>
          <a:srcRect l="2828" t="10735" b="14736"/>
          <a:stretch/>
        </p:blipFill>
        <p:spPr>
          <a:xfrm>
            <a:off x="-42334" y="0"/>
            <a:ext cx="8917700" cy="6858000"/>
          </a:xfrm>
          <a:prstGeom prst="rect">
            <a:avLst/>
          </a:prstGeom>
        </p:spPr>
      </p:pic>
      <p:pic>
        <p:nvPicPr>
          <p:cNvPr id="15" name="Picture 14" descr="bg-2-01-01.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34" y="423334"/>
            <a:ext cx="9186333" cy="1337588"/>
          </a:xfrm>
          <a:prstGeom prst="rect">
            <a:avLst/>
          </a:prstGeom>
        </p:spPr>
      </p:pic>
      <p:sp>
        <p:nvSpPr>
          <p:cNvPr id="19" name="Title 1"/>
          <p:cNvSpPr>
            <a:spLocks noGrp="1"/>
          </p:cNvSpPr>
          <p:nvPr>
            <p:ph type="ctrTitle"/>
          </p:nvPr>
        </p:nvSpPr>
        <p:spPr>
          <a:xfrm>
            <a:off x="651638" y="2305403"/>
            <a:ext cx="7840724" cy="1470025"/>
          </a:xfrm>
        </p:spPr>
        <p:txBody>
          <a:bodyPr/>
          <a:lstStyle>
            <a:lvl1pPr algn="ctr">
              <a:defRPr b="1">
                <a:solidFill>
                  <a:srgbClr val="000000"/>
                </a:solidFill>
              </a:defRPr>
            </a:lvl1pPr>
          </a:lstStyle>
          <a:p>
            <a:r>
              <a:rPr lang="en-AU" dirty="0"/>
              <a:t>Click to edit Master title style</a:t>
            </a:r>
            <a:endParaRPr lang="en-US" dirty="0"/>
          </a:p>
        </p:txBody>
      </p:sp>
    </p:spTree>
    <p:extLst>
      <p:ext uri="{BB962C8B-B14F-4D97-AF65-F5344CB8AC3E}">
        <p14:creationId xmlns:p14="http://schemas.microsoft.com/office/powerpoint/2010/main" val="1029843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3" name="Picture 2" descr="photo-bg-camera.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44002" cy="6870975"/>
          </a:xfrm>
          <a:prstGeom prst="rect">
            <a:avLst/>
          </a:prstGeom>
        </p:spPr>
      </p:pic>
      <p:sp>
        <p:nvSpPr>
          <p:cNvPr id="4" name="Rectangle 3"/>
          <p:cNvSpPr/>
          <p:nvPr userDrawn="1"/>
        </p:nvSpPr>
        <p:spPr>
          <a:xfrm>
            <a:off x="5414211" y="1996587"/>
            <a:ext cx="3729790" cy="4415692"/>
          </a:xfrm>
          <a:prstGeom prst="rect">
            <a:avLst/>
          </a:prstGeom>
          <a:solidFill>
            <a:schemeClr val="bg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itle 1"/>
          <p:cNvSpPr>
            <a:spLocks noGrp="1"/>
          </p:cNvSpPr>
          <p:nvPr>
            <p:ph type="title" hasCustomPrompt="1"/>
          </p:nvPr>
        </p:nvSpPr>
        <p:spPr>
          <a:xfrm>
            <a:off x="5668210" y="3540125"/>
            <a:ext cx="3251807" cy="2590799"/>
          </a:xfrm>
        </p:spPr>
        <p:txBody>
          <a:bodyPr anchor="t"/>
          <a:lstStyle>
            <a:lvl1pPr algn="ctr">
              <a:defRPr sz="2000" b="1">
                <a:solidFill>
                  <a:schemeClr val="tx1"/>
                </a:solidFill>
              </a:defRPr>
            </a:lvl1pPr>
          </a:lstStyle>
          <a:p>
            <a:r>
              <a:rPr lang="en-AU" dirty="0"/>
              <a:t>Thank you message and contact details</a:t>
            </a:r>
            <a:endParaRPr lang="en-US" dirty="0"/>
          </a:p>
        </p:txBody>
      </p:sp>
      <p:pic>
        <p:nvPicPr>
          <p:cNvPr id="8" name="Picture 7" descr="large-logo-01-01.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68210" y="2224768"/>
            <a:ext cx="3251807" cy="1015109"/>
          </a:xfrm>
          <a:prstGeom prst="rect">
            <a:avLst/>
          </a:prstGeom>
        </p:spPr>
      </p:pic>
      <p:pic>
        <p:nvPicPr>
          <p:cNvPr id="11" name="Picture 10" descr="content-bg-01.png"/>
          <p:cNvPicPr>
            <a:picLocks noChangeAspect="1"/>
          </p:cNvPicPr>
          <p:nvPr userDrawn="1"/>
        </p:nvPicPr>
        <p:blipFill rotWithShape="1">
          <a:blip r:embed="rId4" cstate="print">
            <a:extLst>
              <a:ext uri="{28A0092B-C50C-407E-A947-70E740481C1C}">
                <a14:useLocalDpi xmlns:a14="http://schemas.microsoft.com/office/drawing/2010/main" val="0"/>
              </a:ext>
            </a:extLst>
          </a:blip>
          <a:srcRect t="28761" r="22134"/>
          <a:stretch/>
        </p:blipFill>
        <p:spPr>
          <a:xfrm>
            <a:off x="7409031" y="0"/>
            <a:ext cx="1734969" cy="2167115"/>
          </a:xfrm>
          <a:prstGeom prst="rect">
            <a:avLst/>
          </a:prstGeom>
        </p:spPr>
      </p:pic>
    </p:spTree>
    <p:extLst>
      <p:ext uri="{BB962C8B-B14F-4D97-AF65-F5344CB8AC3E}">
        <p14:creationId xmlns:p14="http://schemas.microsoft.com/office/powerpoint/2010/main" val="559564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2" name="ชื่อเรื่อง 1"/>
          <p:cNvSpPr>
            <a:spLocks noGrp="1"/>
          </p:cNvSpPr>
          <p:nvPr>
            <p:ph type="ctrTitle"/>
          </p:nvPr>
        </p:nvSpPr>
        <p:spPr>
          <a:xfrm>
            <a:off x="685800" y="2130425"/>
            <a:ext cx="7772400" cy="1470025"/>
          </a:xfrm>
        </p:spPr>
        <p:txBody>
          <a:bodyPr/>
          <a:lstStyle>
            <a:lvl1pPr>
              <a:defRPr b="1">
                <a:solidFill>
                  <a:schemeClr val="tx1"/>
                </a:solidFill>
                <a:latin typeface="AngsanaUPC" pitchFamily="18" charset="-34"/>
                <a:cs typeface="AngsanaUPC" pitchFamily="18" charset="-34"/>
              </a:defRPr>
            </a:lvl1pPr>
          </a:lstStyle>
          <a:p>
            <a:r>
              <a:rPr lang="en-US" smtClean="0"/>
              <a:t>Click to edit Master title style</a:t>
            </a:r>
            <a:endParaRPr lang="th-TH" dirty="0"/>
          </a:p>
        </p:txBody>
      </p:sp>
      <p:sp>
        <p:nvSpPr>
          <p:cNvPr id="3" name="ชื่อเรื่องรอง 2"/>
          <p:cNvSpPr>
            <a:spLocks noGrp="1"/>
          </p:cNvSpPr>
          <p:nvPr>
            <p:ph type="subTitle" idx="1"/>
          </p:nvPr>
        </p:nvSpPr>
        <p:spPr>
          <a:xfrm>
            <a:off x="1371600" y="3886200"/>
            <a:ext cx="6400800" cy="1752600"/>
          </a:xfrm>
        </p:spPr>
        <p:txBody>
          <a:bodyPr>
            <a:normAutofit/>
          </a:bodyPr>
          <a:lstStyle>
            <a:lvl1pPr marL="0" indent="0" algn="ctr">
              <a:buNone/>
              <a:defRPr sz="2800">
                <a:solidFill>
                  <a:srgbClr val="0000FF"/>
                </a:solidFill>
                <a:latin typeface="AngsanaUPC" pitchFamily="18" charset="-34"/>
                <a:cs typeface="AngsanaUPC" pitchFamily="18" charset="-34"/>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th-TH" dirty="0"/>
          </a:p>
        </p:txBody>
      </p:sp>
      <p:sp>
        <p:nvSpPr>
          <p:cNvPr id="4" name="ตัวยึดวันที่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1D665E-F8B3-4539-9287-5083A8988278}" type="datetime1">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11/14/2018</a:t>
            </a:fld>
            <a:endParaRPr kumimoji="0" lang="th-TH" sz="1200" b="0" i="0" u="none" strike="noStrike" kern="1200" cap="none" spc="0" normalizeH="0" baseline="0" noProof="0">
              <a:ln>
                <a:noFill/>
              </a:ln>
              <a:solidFill>
                <a:prstClr val="black">
                  <a:tint val="75000"/>
                </a:prstClr>
              </a:solidFill>
              <a:effectLst/>
              <a:uLnTx/>
              <a:uFillTx/>
              <a:latin typeface="Arial" pitchFamily="34" charset="0"/>
              <a:ea typeface="+mn-ea"/>
              <a:cs typeface="Cordia New" panose="020B0604020202020204" charset="-34"/>
            </a:endParaRPr>
          </a:p>
        </p:txBody>
      </p:sp>
      <p:sp>
        <p:nvSpPr>
          <p:cNvPr id="5" name="ตัวยึดท้ายกระดาษ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h-TH" sz="1200" b="0" i="0" u="none" strike="noStrike" kern="1200" cap="none" spc="0" normalizeH="0" baseline="0" noProof="0">
              <a:ln>
                <a:noFill/>
              </a:ln>
              <a:solidFill>
                <a:prstClr val="black">
                  <a:tint val="75000"/>
                </a:prstClr>
              </a:solidFill>
              <a:effectLst/>
              <a:uLnTx/>
              <a:uFillTx/>
              <a:latin typeface="Arial" pitchFamily="34" charset="0"/>
              <a:ea typeface="+mn-ea"/>
              <a:cs typeface="Cordia New" panose="020B0604020202020204" charset="-34"/>
            </a:endParaRPr>
          </a:p>
        </p:txBody>
      </p:sp>
      <p:sp>
        <p:nvSpPr>
          <p:cNvPr id="6" name="ตัวยึดหมายเลขภาพนิ่ง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1A2BBC-65FE-4F72-BE05-1164EF341B14}" type="slidenum">
              <a:rPr kumimoji="0" lang="th-TH" sz="1200" b="0" i="0" u="none" strike="noStrike" kern="1200" cap="none" spc="0" normalizeH="0" baseline="0" noProof="0" smtClean="0">
                <a:ln>
                  <a:noFill/>
                </a:ln>
                <a:solidFill>
                  <a:prstClr val="black">
                    <a:tint val="75000"/>
                  </a:prstClr>
                </a:solidFill>
                <a:effectLst/>
                <a:uLnTx/>
                <a:uFillTx/>
                <a:latin typeface="Arial" pitchFamily="34" charset="0"/>
                <a:ea typeface="+mn-ea"/>
                <a:cs typeface="Cordia New" panose="020B0604020202020204"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h-TH" sz="1200" b="0" i="0" u="none" strike="noStrike" kern="1200" cap="none" spc="0" normalizeH="0" baseline="0" noProof="0" dirty="0">
              <a:ln>
                <a:noFill/>
              </a:ln>
              <a:solidFill>
                <a:prstClr val="black">
                  <a:tint val="75000"/>
                </a:prstClr>
              </a:solidFill>
              <a:effectLst/>
              <a:uLnTx/>
              <a:uFillTx/>
              <a:latin typeface="Arial" pitchFamily="34" charset="0"/>
              <a:ea typeface="+mn-ea"/>
              <a:cs typeface="Cordia New" panose="020B0604020202020204" charset="-34"/>
            </a:endParaRPr>
          </a:p>
        </p:txBody>
      </p:sp>
      <p:pic>
        <p:nvPicPr>
          <p:cNvPr id="13" name="Picture 4" descr="F:\My Document\สวรส\ต่อ\genesis_hsri_logo.png"/>
          <p:cNvPicPr>
            <a:picLocks noChangeAspect="1" noChangeArrowheads="1"/>
          </p:cNvPicPr>
          <p:nvPr userDrawn="1"/>
        </p:nvPicPr>
        <p:blipFill>
          <a:blip r:embed="rId2" cstate="print"/>
          <a:stretch>
            <a:fillRect/>
          </a:stretch>
        </p:blipFill>
        <p:spPr bwMode="auto">
          <a:xfrm>
            <a:off x="6172200" y="434358"/>
            <a:ext cx="2807768" cy="563232"/>
          </a:xfrm>
          <a:prstGeom prst="rect">
            <a:avLst/>
          </a:prstGeom>
          <a:noFill/>
          <a:ln>
            <a:noFill/>
          </a:ln>
        </p:spPr>
      </p:pic>
      <p:grpSp>
        <p:nvGrpSpPr>
          <p:cNvPr id="11" name="Group 10"/>
          <p:cNvGrpSpPr/>
          <p:nvPr userDrawn="1"/>
        </p:nvGrpSpPr>
        <p:grpSpPr>
          <a:xfrm>
            <a:off x="346587" y="314144"/>
            <a:ext cx="5520813" cy="735119"/>
            <a:chOff x="381000" y="314144"/>
            <a:chExt cx="5975746" cy="742226"/>
          </a:xfrm>
        </p:grpSpPr>
        <p:pic>
          <p:nvPicPr>
            <p:cNvPr id="1026" name="Picture 2" descr="F:\AppServ\www\this\images\THISlogo.gif"/>
            <p:cNvPicPr>
              <a:picLocks noChangeAspect="1" noChangeArrowheads="1"/>
            </p:cNvPicPr>
            <p:nvPr userDrawn="1"/>
          </p:nvPicPr>
          <p:blipFill>
            <a:blip r:embed="rId3" cstate="print"/>
            <a:srcRect/>
            <a:stretch>
              <a:fillRect/>
            </a:stretch>
          </p:blipFill>
          <p:spPr bwMode="auto">
            <a:xfrm>
              <a:off x="381000" y="383348"/>
              <a:ext cx="1371600" cy="673022"/>
            </a:xfrm>
            <a:prstGeom prst="rect">
              <a:avLst/>
            </a:prstGeom>
            <a:noFill/>
          </p:spPr>
        </p:pic>
        <p:sp>
          <p:nvSpPr>
            <p:cNvPr id="7" name="TextBox 6"/>
            <p:cNvSpPr txBox="1"/>
            <p:nvPr userDrawn="1"/>
          </p:nvSpPr>
          <p:spPr>
            <a:xfrm>
              <a:off x="1752600" y="314144"/>
              <a:ext cx="460414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2600" b="1" i="0" u="none" strike="noStrike" kern="1200" cap="none" spc="0" normalizeH="0" baseline="0" noProof="0" dirty="0" smtClean="0">
                  <a:ln>
                    <a:noFill/>
                  </a:ln>
                  <a:solidFill>
                    <a:prstClr val="black"/>
                  </a:solidFill>
                  <a:effectLst/>
                  <a:uLnTx/>
                  <a:uFillTx/>
                  <a:latin typeface="TH SarabunPSK" pitchFamily="34" charset="-34"/>
                  <a:ea typeface="+mn-ea"/>
                  <a:cs typeface="TH SarabunPSK" pitchFamily="34" charset="-34"/>
                </a:rPr>
                <a:t>ศูนย์พัฒนามาตรฐานระบบข้อมูลสุขภาพไทย</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Thai Health Information Standards Development Center</a:t>
              </a:r>
              <a:endParaRPr kumimoji="0" lang="en-US" sz="1600" b="1" i="0" u="none" strike="noStrike" kern="1200" cap="none" spc="0" normalizeH="0" baseline="0" noProof="0" dirty="0">
                <a:ln>
                  <a:noFill/>
                </a:ln>
                <a:solidFill>
                  <a:prstClr val="black"/>
                </a:solidFill>
                <a:effectLst/>
                <a:uLnTx/>
                <a:uFillTx/>
                <a:latin typeface="Arial Narrow" pitchFamily="34" charset="0"/>
                <a:ea typeface="+mn-ea"/>
                <a:cs typeface="Arial" pitchFamily="34" charset="0"/>
              </a:endParaRPr>
            </a:p>
          </p:txBody>
        </p:sp>
      </p:grpSp>
    </p:spTree>
    <p:extLst>
      <p:ext uri="{BB962C8B-B14F-4D97-AF65-F5344CB8AC3E}">
        <p14:creationId xmlns:p14="http://schemas.microsoft.com/office/powerpoint/2010/main" val="4139351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043608" y="274638"/>
            <a:ext cx="7848872" cy="1143000"/>
          </a:xfrm>
        </p:spPr>
        <p:txBody>
          <a:bodyPr/>
          <a:lstStyle>
            <a:lvl1pPr>
              <a:defRPr b="1" baseline="0">
                <a:solidFill>
                  <a:srgbClr val="0000FF"/>
                </a:solidFill>
                <a:latin typeface="TH SarabunPSK" pitchFamily="34" charset="-34"/>
                <a:cs typeface="TH SarabunPSK" pitchFamily="34" charset="-34"/>
              </a:defRPr>
            </a:lvl1pPr>
          </a:lstStyle>
          <a:p>
            <a:r>
              <a:rPr lang="en-US" dirty="0" smtClean="0"/>
              <a:t>Click to edit Master title style</a:t>
            </a:r>
            <a:endParaRPr lang="th-TH" dirty="0"/>
          </a:p>
        </p:txBody>
      </p:sp>
      <p:sp>
        <p:nvSpPr>
          <p:cNvPr id="3" name="ตัวยึดเนื้อหา 2"/>
          <p:cNvSpPr>
            <a:spLocks noGrp="1"/>
          </p:cNvSpPr>
          <p:nvPr>
            <p:ph idx="1"/>
          </p:nvPr>
        </p:nvSpPr>
        <p:spPr>
          <a:xfrm>
            <a:off x="1043608" y="1600200"/>
            <a:ext cx="7848872" cy="4525963"/>
          </a:xfrm>
        </p:spPr>
        <p:txBody>
          <a:bodyPr/>
          <a:lstStyle>
            <a:lvl1pPr>
              <a:buFont typeface="Wingdings" pitchFamily="2" charset="2"/>
              <a:buChar char="§"/>
              <a:defRPr b="1" baseline="0">
                <a:solidFill>
                  <a:schemeClr val="tx1"/>
                </a:solidFill>
                <a:latin typeface="TH SarabunPSK" pitchFamily="34" charset="-34"/>
                <a:cs typeface="TH SarabunPSK" pitchFamily="34" charset="-34"/>
              </a:defRPr>
            </a:lvl1pPr>
            <a:lvl2pPr>
              <a:buFont typeface="Wingdings" pitchFamily="2" charset="2"/>
              <a:buChar char="§"/>
              <a:defRPr baseline="0">
                <a:solidFill>
                  <a:schemeClr val="tx1"/>
                </a:solidFill>
                <a:latin typeface="TH SarabunPSK" pitchFamily="34" charset="-34"/>
                <a:cs typeface="TH SarabunPSK" pitchFamily="34" charset="-34"/>
              </a:defRPr>
            </a:lvl2pPr>
            <a:lvl3pPr>
              <a:buFont typeface="Wingdings" pitchFamily="2" charset="2"/>
              <a:buChar char="§"/>
              <a:defRPr baseline="0">
                <a:solidFill>
                  <a:schemeClr val="tx1"/>
                </a:solidFill>
                <a:latin typeface="TH SarabunPSK" pitchFamily="34" charset="-34"/>
                <a:cs typeface="TH SarabunPSK" pitchFamily="34" charset="-34"/>
              </a:defRPr>
            </a:lvl3pPr>
            <a:lvl4pPr>
              <a:buFont typeface="Courier New" pitchFamily="49" charset="0"/>
              <a:buChar char="o"/>
              <a:defRPr baseline="0">
                <a:solidFill>
                  <a:schemeClr val="tx1"/>
                </a:solidFill>
                <a:latin typeface="TH SarabunPSK" pitchFamily="34" charset="-34"/>
                <a:cs typeface="TH SarabunPSK" pitchFamily="34" charset="-34"/>
              </a:defRPr>
            </a:lvl4pPr>
            <a:lvl5pPr>
              <a:defRPr baseline="0">
                <a:solidFill>
                  <a:schemeClr val="tx1"/>
                </a:solidFill>
                <a:latin typeface="TH SarabunPSK" pitchFamily="34" charset="-34"/>
                <a:cs typeface="TH SarabunPSK" pitchFamily="34" charset="-3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th-TH" dirty="0"/>
          </a:p>
        </p:txBody>
      </p:sp>
      <p:sp>
        <p:nvSpPr>
          <p:cNvPr id="4" name="ตัวยึดวันที่ 3"/>
          <p:cNvSpPr>
            <a:spLocks noGrp="1"/>
          </p:cNvSpPr>
          <p:nvPr>
            <p:ph type="dt" sz="half" idx="10"/>
          </p:nvPr>
        </p:nvSpPr>
        <p:spPr>
          <a:xfrm>
            <a:off x="1043608" y="6356350"/>
            <a:ext cx="18002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FE055FA-1554-4349-A190-44C12E471912}" type="datetime1">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11/14/2018</a:t>
            </a:fld>
            <a:endParaRPr kumimoji="0" lang="th-TH" sz="1200" b="0" i="0" u="none" strike="noStrike" kern="1200" cap="none" spc="0" normalizeH="0" baseline="0" noProof="0">
              <a:ln>
                <a:noFill/>
              </a:ln>
              <a:solidFill>
                <a:prstClr val="black">
                  <a:tint val="75000"/>
                </a:prstClr>
              </a:solidFill>
              <a:effectLst/>
              <a:uLnTx/>
              <a:uFillTx/>
              <a:latin typeface="Arial" pitchFamily="34" charset="0"/>
              <a:ea typeface="+mn-ea"/>
              <a:cs typeface="Cordia New" panose="020B0604020202020204" charset="-34"/>
            </a:endParaRPr>
          </a:p>
        </p:txBody>
      </p:sp>
      <p:sp>
        <p:nvSpPr>
          <p:cNvPr id="5" name="ตัวยึดท้ายกระดาษ 4"/>
          <p:cNvSpPr>
            <a:spLocks noGrp="1"/>
          </p:cNvSpPr>
          <p:nvPr>
            <p:ph type="ftr" sz="quarter" idx="11"/>
          </p:nvPr>
        </p:nvSpPr>
        <p:spPr>
          <a:xfrm>
            <a:off x="3491880" y="6356350"/>
            <a:ext cx="2952328"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h-TH" sz="1200" b="0" i="0" u="none" strike="noStrike" kern="1200" cap="none" spc="0" normalizeH="0" baseline="0" noProof="0" dirty="0">
              <a:ln>
                <a:noFill/>
              </a:ln>
              <a:solidFill>
                <a:prstClr val="black">
                  <a:tint val="75000"/>
                </a:prstClr>
              </a:solidFill>
              <a:effectLst/>
              <a:uLnTx/>
              <a:uFillTx/>
              <a:latin typeface="Arial" pitchFamily="34" charset="0"/>
              <a:ea typeface="+mn-ea"/>
              <a:cs typeface="Cordia New" panose="020B0604020202020204" charset="-34"/>
            </a:endParaRPr>
          </a:p>
        </p:txBody>
      </p:sp>
      <p:sp>
        <p:nvSpPr>
          <p:cNvPr id="6" name="ตัวยึดหมายเลขภาพนิ่ง 5"/>
          <p:cNvSpPr>
            <a:spLocks noGrp="1"/>
          </p:cNvSpPr>
          <p:nvPr>
            <p:ph type="sldNum" sz="quarter" idx="12"/>
          </p:nvPr>
        </p:nvSpPr>
        <p:spPr>
          <a:xfrm>
            <a:off x="7092280" y="6356350"/>
            <a:ext cx="1800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1A2BBC-65FE-4F72-BE05-1164EF341B14}" type="slidenum">
              <a:rPr kumimoji="0" lang="th-TH" sz="1200" b="0" i="0" u="none" strike="noStrike" kern="1200" cap="none" spc="0" normalizeH="0" baseline="0" noProof="0" smtClean="0">
                <a:ln>
                  <a:noFill/>
                </a:ln>
                <a:solidFill>
                  <a:prstClr val="black">
                    <a:tint val="75000"/>
                  </a:prstClr>
                </a:solidFill>
                <a:effectLst/>
                <a:uLnTx/>
                <a:uFillTx/>
                <a:latin typeface="Arial" pitchFamily="34" charset="0"/>
                <a:ea typeface="+mn-ea"/>
                <a:cs typeface="Cordia New" panose="020B0604020202020204"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h-TH" sz="1200" b="0" i="0" u="none" strike="noStrike" kern="1200" cap="none" spc="0" normalizeH="0" baseline="0" noProof="0">
              <a:ln>
                <a:noFill/>
              </a:ln>
              <a:solidFill>
                <a:prstClr val="black">
                  <a:tint val="75000"/>
                </a:prstClr>
              </a:solidFill>
              <a:effectLst/>
              <a:uLnTx/>
              <a:uFillTx/>
              <a:latin typeface="Arial" pitchFamily="34" charset="0"/>
              <a:ea typeface="+mn-ea"/>
              <a:cs typeface="Cordia New" panose="020B0604020202020204" charset="-34"/>
            </a:endParaRPr>
          </a:p>
        </p:txBody>
      </p:sp>
      <p:sp>
        <p:nvSpPr>
          <p:cNvPr id="16" name="TextBox 15"/>
          <p:cNvSpPr txBox="1"/>
          <p:nvPr/>
        </p:nvSpPr>
        <p:spPr>
          <a:xfrm rot="16200000">
            <a:off x="-2528426" y="2851628"/>
            <a:ext cx="56565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250" normalizeH="0" baseline="0" noProof="0" dirty="0" smtClean="0">
                <a:ln>
                  <a:noFill/>
                </a:ln>
                <a:solidFill>
                  <a:prstClr val="white"/>
                </a:solidFill>
                <a:effectLst/>
                <a:uLnTx/>
                <a:uFillTx/>
                <a:latin typeface="AngsanaUPC" pitchFamily="18" charset="-34"/>
                <a:ea typeface="+mn-ea"/>
                <a:cs typeface="AngsanaUPC" pitchFamily="18" charset="-34"/>
              </a:rPr>
              <a:t>Thai Health Informatics Academy</a:t>
            </a:r>
            <a:endParaRPr kumimoji="0" lang="th-TH" sz="3200" b="0" i="0" u="none" strike="noStrike" kern="1200" cap="none" spc="250" normalizeH="0" baseline="0" noProof="0" dirty="0">
              <a:ln>
                <a:noFill/>
              </a:ln>
              <a:solidFill>
                <a:prstClr val="white"/>
              </a:solidFill>
              <a:effectLst/>
              <a:uLnTx/>
              <a:uFillTx/>
              <a:latin typeface="Calibri"/>
              <a:ea typeface="+mn-ea"/>
              <a:cs typeface="Cordia New" panose="020B0304020202020204" pitchFamily="34" charset="-34"/>
            </a:endParaRPr>
          </a:p>
        </p:txBody>
      </p:sp>
      <p:sp>
        <p:nvSpPr>
          <p:cNvPr id="17" name="TextBox 16"/>
          <p:cNvSpPr txBox="1"/>
          <p:nvPr/>
        </p:nvSpPr>
        <p:spPr>
          <a:xfrm rot="16200000">
            <a:off x="-2052310" y="3016821"/>
            <a:ext cx="543610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400" cap="none" spc="160" normalizeH="0" baseline="0" noProof="0" dirty="0" smtClean="0">
                <a:ln>
                  <a:noFill/>
                </a:ln>
                <a:solidFill>
                  <a:prstClr val="white"/>
                </a:solidFill>
                <a:effectLst/>
                <a:uLnTx/>
                <a:uFillTx/>
                <a:latin typeface="AngsanaUPC" pitchFamily="18" charset="-34"/>
                <a:ea typeface="+mn-ea"/>
                <a:cs typeface="AngsanaUPC" pitchFamily="18" charset="-34"/>
              </a:rPr>
              <a:t>Thai Health Information Standard Development Center(THIS)</a:t>
            </a:r>
            <a:endParaRPr kumimoji="0" lang="th-TH" sz="1600" b="0" i="0" u="none" strike="noStrike" kern="1400" cap="none" spc="160" normalizeH="0" baseline="0" noProof="0" dirty="0">
              <a:ln>
                <a:noFill/>
              </a:ln>
              <a:solidFill>
                <a:prstClr val="white"/>
              </a:solidFill>
              <a:effectLst/>
              <a:uLnTx/>
              <a:uFillTx/>
              <a:latin typeface="Calibri"/>
              <a:ea typeface="+mn-ea"/>
              <a:cs typeface="Cordia New" panose="020B0304020202020204" pitchFamily="34" charset="-34"/>
            </a:endParaRPr>
          </a:p>
        </p:txBody>
      </p:sp>
      <p:pic>
        <p:nvPicPr>
          <p:cNvPr id="22" name="Picture 2" descr="F:\AppServ\www\this\images\THISlogo.gif"/>
          <p:cNvPicPr>
            <a:picLocks noChangeAspect="1" noChangeArrowheads="1"/>
          </p:cNvPicPr>
          <p:nvPr userDrawn="1"/>
        </p:nvPicPr>
        <p:blipFill>
          <a:blip r:embed="rId2" cstate="print"/>
          <a:srcRect/>
          <a:stretch>
            <a:fillRect/>
          </a:stretch>
        </p:blipFill>
        <p:spPr bwMode="auto">
          <a:xfrm>
            <a:off x="7372699" y="6244310"/>
            <a:ext cx="1159741" cy="569066"/>
          </a:xfrm>
          <a:prstGeom prst="rect">
            <a:avLst/>
          </a:prstGeom>
          <a:noFill/>
        </p:spPr>
      </p:pic>
    </p:spTree>
    <p:extLst>
      <p:ext uri="{BB962C8B-B14F-4D97-AF65-F5344CB8AC3E}">
        <p14:creationId xmlns:p14="http://schemas.microsoft.com/office/powerpoint/2010/main" val="550056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1200" b="0" i="0" u="none" strike="noStrike" kern="1200" cap="none" spc="0" normalizeH="0" baseline="0" noProof="0">
              <a:ln>
                <a:noFill/>
              </a:ln>
              <a:solidFill>
                <a:prstClr val="black">
                  <a:tint val="75000"/>
                </a:prstClr>
              </a:solidFill>
              <a:effectLst/>
              <a:uLnTx/>
              <a:uFillTx/>
              <a:latin typeface="Arial" pitchFamily="34" charset="0"/>
              <a:ea typeface="+mn-ea"/>
              <a:cs typeface="Cordia New" panose="020B0604020202020204" charset="-34"/>
            </a:endParaRPr>
          </a:p>
        </p:txBody>
      </p:sp>
      <p:sp>
        <p:nvSpPr>
          <p:cNvPr id="3" name="Rectangle 6"/>
          <p:cNvSpPr>
            <a:spLocks noGrp="1" noChangeArrowheads="1"/>
          </p:cNvSpPr>
          <p:nvPr>
            <p:ph type="sldNum" sz="quarter" idx="11"/>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D52F6E3-B6DA-4294-8CCE-B94E5EE5AA64}"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h-TH" sz="1200" b="0" i="0" u="none" strike="noStrike" kern="1200" cap="none" spc="0" normalizeH="0" baseline="0" noProof="0">
              <a:ln>
                <a:noFill/>
              </a:ln>
              <a:solidFill>
                <a:prstClr val="black">
                  <a:tint val="75000"/>
                </a:prstClr>
              </a:solidFill>
              <a:effectLst/>
              <a:uLnTx/>
              <a:uFillTx/>
              <a:latin typeface="Arial" pitchFamily="34" charset="0"/>
              <a:ea typeface="+mn-ea"/>
              <a:cs typeface="Cordia New" panose="020B0604020202020204" charset="-34"/>
            </a:endParaRPr>
          </a:p>
        </p:txBody>
      </p:sp>
    </p:spTree>
    <p:extLst>
      <p:ext uri="{BB962C8B-B14F-4D97-AF65-F5344CB8AC3E}">
        <p14:creationId xmlns:p14="http://schemas.microsoft.com/office/powerpoint/2010/main" val="818329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22" name="Rectangle 2"/>
          <p:cNvSpPr>
            <a:spLocks noGrp="1" noChangeArrowheads="1"/>
          </p:cNvSpPr>
          <p:nvPr>
            <p:ph type="ctrTitle"/>
          </p:nvPr>
        </p:nvSpPr>
        <p:spPr>
          <a:xfrm>
            <a:off x="685800" y="990600"/>
            <a:ext cx="7772400" cy="1371600"/>
          </a:xfrm>
        </p:spPr>
        <p:txBody>
          <a:bodyPr/>
          <a:lstStyle>
            <a:lvl1pPr>
              <a:defRPr sz="4000"/>
            </a:lvl1pPr>
          </a:lstStyle>
          <a:p>
            <a:r>
              <a:rPr lang="en-US" smtClean="0"/>
              <a:t>Click to edit Master title style</a:t>
            </a:r>
            <a:endParaRPr lang="en-US"/>
          </a:p>
        </p:txBody>
      </p:sp>
      <p:sp>
        <p:nvSpPr>
          <p:cNvPr id="5123"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en-US" smtClean="0"/>
              <a:t>Click to edit Master subtitle style</a:t>
            </a:r>
            <a:endParaRPr lang="en-US"/>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DCF9670-5013-43E7-B0F1-2FF20ABF4FEF}" type="datetimeFigureOut">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11/14/2018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0E0CE8E-7A37-40F9-AA56-8BE1BD9A4BF0}"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139838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BAF4BAB-6A9B-428B-BF41-972C0EB6F0D9}" type="datetimeFigureOut">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11/14/2018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7"/>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8"/>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1F47E61-5C44-4FF6-AF52-AF93CF42D1FA}"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3466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341F2685-594B-4084-861C-BB081FE675B3}" type="datetimeFigureOut">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11/14/2018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7"/>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8"/>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3E88FF-A09A-4927-A968-9F56B06D2BED}"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790154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BF466F5-B0FC-47F0-A2CA-6CD8D1CF6D98}" type="datetimeFigureOut">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11/14/2018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7"/>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8"/>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D56594B-22E0-4DD4-8118-633FD8FACCD1}"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65267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FDAB0F2-EC82-413A-A5F6-D2FBB1BACFB5}"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EC026-0B95-441E-AE1C-AB0B77CD390C}" type="slidenum">
              <a:rPr lang="en-US" smtClean="0"/>
              <a:t>‹#›</a:t>
            </a:fld>
            <a:endParaRPr lang="en-US"/>
          </a:p>
        </p:txBody>
      </p:sp>
    </p:spTree>
    <p:extLst>
      <p:ext uri="{BB962C8B-B14F-4D97-AF65-F5344CB8AC3E}">
        <p14:creationId xmlns:p14="http://schemas.microsoft.com/office/powerpoint/2010/main" val="11822070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BE67D5C-268F-42C7-99E1-2C7D0682605F}" type="datetimeFigureOut">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11/14/2018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Rectangle 7"/>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Rectangle 8"/>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0616010-CE4F-47E2-84B0-91ED9DB18099}"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55263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1BF38B9-7B59-446B-A1FE-928A9478372D}" type="datetimeFigureOut">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11/14/2018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Rectangle 7"/>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8"/>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44C8640-A8A8-46B1-849D-C999F785F5E4}"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14891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33809BFA-50EB-44BD-813B-C2D71701784D}" type="datetimeFigureOut">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11/14/2018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 name="Rectangle 7"/>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Rectangle 8"/>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D6B56A-721C-4E20-BC7B-9F97A4849914}"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18574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F0ABC80-AB16-4A95-BDE5-EB99C902DCC4}" type="datetimeFigureOut">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11/14/2018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7"/>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8"/>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C415B0F-FFE7-4B04-9928-DBF819AE392C}"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9008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B853CE8-0AED-4D1D-A72B-CC5EAC15A7EE}" type="datetimeFigureOut">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11/14/2018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7"/>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8"/>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4080496-AAA5-4209-8B2D-693D326CC7DD}"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28629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135C39D-8B72-474B-BAD4-D2B6582DBB34}" type="datetimeFigureOut">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11/14/2018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7"/>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8"/>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71ED499-51D5-4D6C-AC78-69D0F6C7D74B}"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20757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53AD41B-E836-474D-9ABF-4C337C0ACD3C}" type="datetimeFigureOut">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11/14/2018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7"/>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8"/>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620D98C-2AAA-4BEF-95BE-507198D95F9B}"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684782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3"/>
          </a:xfrm>
        </p:spPr>
        <p:txBody>
          <a:bodyPr/>
          <a:lstStyle>
            <a:lvl1pPr marL="0" indent="0" algn="ctr">
              <a:buNone/>
              <a:defRPr sz="1800"/>
            </a:lvl1pPr>
            <a:lvl2pPr marL="342821" indent="0" algn="ctr">
              <a:buNone/>
              <a:defRPr sz="1500"/>
            </a:lvl2pPr>
            <a:lvl3pPr marL="685647" indent="0" algn="ctr">
              <a:buNone/>
              <a:defRPr sz="1425"/>
            </a:lvl3pPr>
            <a:lvl4pPr marL="1028471" indent="0" algn="ctr">
              <a:buNone/>
              <a:defRPr sz="1200"/>
            </a:lvl4pPr>
            <a:lvl5pPr marL="1371294" indent="0" algn="ctr">
              <a:buNone/>
              <a:defRPr sz="1200"/>
            </a:lvl5pPr>
            <a:lvl6pPr marL="1714121" indent="0" algn="ctr">
              <a:buNone/>
              <a:defRPr sz="1200"/>
            </a:lvl6pPr>
            <a:lvl7pPr marL="2056940" indent="0" algn="ctr">
              <a:buNone/>
              <a:defRPr sz="1200"/>
            </a:lvl7pPr>
            <a:lvl8pPr marL="2399760" indent="0" algn="ctr">
              <a:buNone/>
              <a:defRPr sz="1200"/>
            </a:lvl8pPr>
            <a:lvl9pPr marL="2742581"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8564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t>Company Logo</a:t>
            </a: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8564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t>www.domain.com</a:t>
            </a: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85647" rtl="0" eaLnBrk="1" fontAlgn="auto" latinLnBrk="0" hangingPunct="1">
              <a:lnSpc>
                <a:spcPct val="100000"/>
              </a:lnSpc>
              <a:spcBef>
                <a:spcPts val="0"/>
              </a:spcBef>
              <a:spcAft>
                <a:spcPts val="0"/>
              </a:spcAft>
              <a:buClrTx/>
              <a:buSzTx/>
              <a:buFontTx/>
              <a:buNone/>
              <a:tabLst/>
              <a:defRPr/>
            </a:pPr>
            <a:fld id="{3D7FBCD5-A183-468F-86D5-E20CBF398243}"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68564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8761568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2509" y="487192"/>
            <a:ext cx="7886700" cy="466277"/>
          </a:xfrm>
          <a:noFill/>
        </p:spPr>
        <p:txBody>
          <a:bodyPr wrap="square" rtlCol="0">
            <a:spAutoFit/>
          </a:bodyPr>
          <a:lstStyle>
            <a:lvl1pPr>
              <a:defRPr lang="en-US" sz="2700" baseline="0">
                <a:solidFill>
                  <a:schemeClr val="tx1">
                    <a:lumMod val="50000"/>
                    <a:lumOff val="50000"/>
                  </a:schemeClr>
                </a:solidFill>
                <a:ea typeface="+mn-ea"/>
                <a:cs typeface="+mn-cs"/>
              </a:defRPr>
            </a:lvl1pPr>
          </a:lstStyle>
          <a:p>
            <a:pPr marL="0" lvl="0"/>
            <a:r>
              <a:rPr lang="en-US" dirty="0" smtClean="0"/>
              <a:t>LOREM IPSUM</a:t>
            </a:r>
            <a:endParaRPr lang="en-US" dirty="0"/>
          </a:p>
        </p:txBody>
      </p:sp>
      <p:sp>
        <p:nvSpPr>
          <p:cNvPr id="4" name="Date Placeholder 3"/>
          <p:cNvSpPr>
            <a:spLocks noGrp="1"/>
          </p:cNvSpPr>
          <p:nvPr>
            <p:ph type="dt" sz="half" idx="10"/>
          </p:nvPr>
        </p:nvSpPr>
        <p:spPr/>
        <p:txBody>
          <a:bodyPr/>
          <a:lstStyle/>
          <a:p>
            <a:pPr marL="0" marR="0" lvl="0" indent="0" algn="l" defTabSz="68564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t>Company Logo</a:t>
            </a: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5" name="Footer Placeholder 4"/>
          <p:cNvSpPr>
            <a:spLocks noGrp="1"/>
          </p:cNvSpPr>
          <p:nvPr>
            <p:ph type="ftr" sz="quarter" idx="11"/>
          </p:nvPr>
        </p:nvSpPr>
        <p:spPr>
          <a:xfrm>
            <a:off x="6178492" y="6356357"/>
            <a:ext cx="2336858" cy="365125"/>
          </a:xfrm>
        </p:spPr>
        <p:txBody>
          <a:bodyPr/>
          <a:lstStyle>
            <a:lvl1pPr algn="r">
              <a:defRPr/>
            </a:lvl1pPr>
          </a:lstStyle>
          <a:p>
            <a:pPr marL="0" marR="0" lvl="0" indent="0" algn="r" defTabSz="68564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t>www.domain.com</a:t>
            </a: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Slide Number Placeholder 5"/>
          <p:cNvSpPr>
            <a:spLocks noGrp="1"/>
          </p:cNvSpPr>
          <p:nvPr>
            <p:ph type="sldNum" sz="quarter" idx="12"/>
          </p:nvPr>
        </p:nvSpPr>
        <p:spPr>
          <a:xfrm>
            <a:off x="3543300" y="6356357"/>
            <a:ext cx="2057400" cy="365125"/>
          </a:xfrm>
        </p:spPr>
        <p:txBody>
          <a:bodyPr/>
          <a:lstStyle>
            <a:lvl1pPr algn="ctr">
              <a:defRPr/>
            </a:lvl1pPr>
          </a:lstStyle>
          <a:p>
            <a:pPr marL="0" marR="0" lvl="0" indent="0" algn="ctr" defTabSz="685647" rtl="0" eaLnBrk="1" fontAlgn="auto" latinLnBrk="0" hangingPunct="1">
              <a:lnSpc>
                <a:spcPct val="100000"/>
              </a:lnSpc>
              <a:spcBef>
                <a:spcPts val="0"/>
              </a:spcBef>
              <a:spcAft>
                <a:spcPts val="0"/>
              </a:spcAft>
              <a:buClrTx/>
              <a:buSzTx/>
              <a:buFontTx/>
              <a:buNone/>
              <a:tabLst/>
              <a:defRPr/>
            </a:pPr>
            <a:fld id="{3D7FBCD5-A183-468F-86D5-E20CBF398243}"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ctr" defTabSz="68564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14" name="Text Placeholder 13"/>
          <p:cNvSpPr>
            <a:spLocks noGrp="1"/>
          </p:cNvSpPr>
          <p:nvPr>
            <p:ph type="body" sz="quarter" idx="14" hasCustomPrompt="1"/>
          </p:nvPr>
        </p:nvSpPr>
        <p:spPr>
          <a:xfrm>
            <a:off x="332509" y="1024180"/>
            <a:ext cx="3600450" cy="428625"/>
          </a:xfrm>
        </p:spPr>
        <p:txBody>
          <a:bodyPr anchor="ctr">
            <a:normAutofit/>
          </a:bodyPr>
          <a:lstStyle>
            <a:lvl1pPr marL="0" indent="0">
              <a:buNone/>
              <a:defRPr sz="1500" baseline="0">
                <a:solidFill>
                  <a:schemeClr val="tx1">
                    <a:lumMod val="50000"/>
                    <a:lumOff val="50000"/>
                  </a:schemeClr>
                </a:solidFill>
                <a:latin typeface="+mj-lt"/>
              </a:defRPr>
            </a:lvl1pPr>
          </a:lstStyle>
          <a:p>
            <a:pPr lvl="0"/>
            <a:r>
              <a:rPr lang="en-US" dirty="0" smtClean="0"/>
              <a:t>REPLACE THIS TEXT</a:t>
            </a:r>
            <a:endParaRPr lang="en-US" dirty="0"/>
          </a:p>
        </p:txBody>
      </p:sp>
    </p:spTree>
    <p:extLst>
      <p:ext uri="{BB962C8B-B14F-4D97-AF65-F5344CB8AC3E}">
        <p14:creationId xmlns:p14="http://schemas.microsoft.com/office/powerpoint/2010/main" val="31628630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44"/>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7" y="4589470"/>
            <a:ext cx="7886700" cy="1500187"/>
          </a:xfrm>
        </p:spPr>
        <p:txBody>
          <a:bodyPr/>
          <a:lstStyle>
            <a:lvl1pPr marL="0" indent="0">
              <a:buNone/>
              <a:defRPr sz="1800">
                <a:solidFill>
                  <a:schemeClr val="tx1">
                    <a:tint val="75000"/>
                  </a:schemeClr>
                </a:solidFill>
              </a:defRPr>
            </a:lvl1pPr>
            <a:lvl2pPr marL="342821" indent="0">
              <a:buNone/>
              <a:defRPr sz="1500">
                <a:solidFill>
                  <a:schemeClr val="tx1">
                    <a:tint val="75000"/>
                  </a:schemeClr>
                </a:solidFill>
              </a:defRPr>
            </a:lvl2pPr>
            <a:lvl3pPr marL="685647" indent="0">
              <a:buNone/>
              <a:defRPr sz="1425">
                <a:solidFill>
                  <a:schemeClr val="tx1">
                    <a:tint val="75000"/>
                  </a:schemeClr>
                </a:solidFill>
              </a:defRPr>
            </a:lvl3pPr>
            <a:lvl4pPr marL="1028471" indent="0">
              <a:buNone/>
              <a:defRPr sz="1200">
                <a:solidFill>
                  <a:schemeClr val="tx1">
                    <a:tint val="75000"/>
                  </a:schemeClr>
                </a:solidFill>
              </a:defRPr>
            </a:lvl4pPr>
            <a:lvl5pPr marL="1371294" indent="0">
              <a:buNone/>
              <a:defRPr sz="1200">
                <a:solidFill>
                  <a:schemeClr val="tx1">
                    <a:tint val="75000"/>
                  </a:schemeClr>
                </a:solidFill>
              </a:defRPr>
            </a:lvl5pPr>
            <a:lvl6pPr marL="1714121" indent="0">
              <a:buNone/>
              <a:defRPr sz="1200">
                <a:solidFill>
                  <a:schemeClr val="tx1">
                    <a:tint val="75000"/>
                  </a:schemeClr>
                </a:solidFill>
              </a:defRPr>
            </a:lvl6pPr>
            <a:lvl7pPr marL="2056940" indent="0">
              <a:buNone/>
              <a:defRPr sz="1200">
                <a:solidFill>
                  <a:schemeClr val="tx1">
                    <a:tint val="75000"/>
                  </a:schemeClr>
                </a:solidFill>
              </a:defRPr>
            </a:lvl7pPr>
            <a:lvl8pPr marL="2399760" indent="0">
              <a:buNone/>
              <a:defRPr sz="1200">
                <a:solidFill>
                  <a:schemeClr val="tx1">
                    <a:tint val="75000"/>
                  </a:schemeClr>
                </a:solidFill>
              </a:defRPr>
            </a:lvl8pPr>
            <a:lvl9pPr marL="2742581"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68564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t>Company Logo</a:t>
            </a: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8564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t>www.domain.com</a:t>
            </a: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85647" rtl="0" eaLnBrk="1" fontAlgn="auto" latinLnBrk="0" hangingPunct="1">
              <a:lnSpc>
                <a:spcPct val="100000"/>
              </a:lnSpc>
              <a:spcBef>
                <a:spcPts val="0"/>
              </a:spcBef>
              <a:spcAft>
                <a:spcPts val="0"/>
              </a:spcAft>
              <a:buClrTx/>
              <a:buSzTx/>
              <a:buFontTx/>
              <a:buNone/>
              <a:tabLst/>
              <a:defRPr/>
            </a:pPr>
            <a:fld id="{3D7FBCD5-A183-468F-86D5-E20CBF398243}"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68564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237658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FDAB0F2-EC82-413A-A5F6-D2FBB1BACFB5}"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4EC026-0B95-441E-AE1C-AB0B77CD390C}" type="slidenum">
              <a:rPr lang="en-US" smtClean="0"/>
              <a:t>‹#›</a:t>
            </a:fld>
            <a:endParaRPr lang="en-US"/>
          </a:p>
        </p:txBody>
      </p:sp>
    </p:spTree>
    <p:extLst>
      <p:ext uri="{BB962C8B-B14F-4D97-AF65-F5344CB8AC3E}">
        <p14:creationId xmlns:p14="http://schemas.microsoft.com/office/powerpoint/2010/main" val="26966157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4"/>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4"/>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68564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t>Company Logo</a:t>
            </a: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8564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t>www.domain.com</a:t>
            </a: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85647" rtl="0" eaLnBrk="1" fontAlgn="auto" latinLnBrk="0" hangingPunct="1">
              <a:lnSpc>
                <a:spcPct val="100000"/>
              </a:lnSpc>
              <a:spcBef>
                <a:spcPts val="0"/>
              </a:spcBef>
              <a:spcAft>
                <a:spcPts val="0"/>
              </a:spcAft>
              <a:buClrTx/>
              <a:buSzTx/>
              <a:buFontTx/>
              <a:buNone/>
              <a:tabLst/>
              <a:defRPr/>
            </a:pPr>
            <a:fld id="{3D7FBCD5-A183-468F-86D5-E20CBF398243}"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68564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798725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21" indent="0">
              <a:buNone/>
              <a:defRPr sz="1500" b="1"/>
            </a:lvl2pPr>
            <a:lvl3pPr marL="685647" indent="0">
              <a:buNone/>
              <a:defRPr sz="1425"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821" indent="0">
              <a:buNone/>
              <a:defRPr sz="1500" b="1"/>
            </a:lvl2pPr>
            <a:lvl3pPr marL="685647" indent="0">
              <a:buNone/>
              <a:defRPr sz="1425"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68564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t>Company Logo</a:t>
            </a: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8564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t>www.domain.com</a:t>
            </a: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85647" rtl="0" eaLnBrk="1" fontAlgn="auto" latinLnBrk="0" hangingPunct="1">
              <a:lnSpc>
                <a:spcPct val="100000"/>
              </a:lnSpc>
              <a:spcBef>
                <a:spcPts val="0"/>
              </a:spcBef>
              <a:spcAft>
                <a:spcPts val="0"/>
              </a:spcAft>
              <a:buClrTx/>
              <a:buSzTx/>
              <a:buFontTx/>
              <a:buNone/>
              <a:tabLst/>
              <a:defRPr/>
            </a:pPr>
            <a:fld id="{3D7FBCD5-A183-468F-86D5-E20CBF398243}"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68564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2789390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8564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t>Company Logo</a:t>
            </a: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8564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t>www.domain.com</a:t>
            </a: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85647" rtl="0" eaLnBrk="1" fontAlgn="auto" latinLnBrk="0" hangingPunct="1">
              <a:lnSpc>
                <a:spcPct val="100000"/>
              </a:lnSpc>
              <a:spcBef>
                <a:spcPts val="0"/>
              </a:spcBef>
              <a:spcAft>
                <a:spcPts val="0"/>
              </a:spcAft>
              <a:buClrTx/>
              <a:buSzTx/>
              <a:buFontTx/>
              <a:buNone/>
              <a:tabLst/>
              <a:defRPr/>
            </a:pPr>
            <a:fld id="{3D7FBCD5-A183-468F-86D5-E20CBF398243}"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68564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137897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64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t>Company Logo</a:t>
            </a: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8564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t>www.domain.com</a:t>
            </a: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85647" rtl="0" eaLnBrk="1" fontAlgn="auto" latinLnBrk="0" hangingPunct="1">
              <a:lnSpc>
                <a:spcPct val="100000"/>
              </a:lnSpc>
              <a:spcBef>
                <a:spcPts val="0"/>
              </a:spcBef>
              <a:spcAft>
                <a:spcPts val="0"/>
              </a:spcAft>
              <a:buClrTx/>
              <a:buSzTx/>
              <a:buFontTx/>
              <a:buNone/>
              <a:tabLst/>
              <a:defRPr/>
            </a:pPr>
            <a:fld id="{3D7FBCD5-A183-468F-86D5-E20CBF398243}"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68564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8088971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2"/>
            <a:ext cx="2949178" cy="3811588"/>
          </a:xfrm>
        </p:spPr>
        <p:txBody>
          <a:bodyPr/>
          <a:lstStyle>
            <a:lvl1pPr marL="0" indent="0">
              <a:buNone/>
              <a:defRPr sz="1200"/>
            </a:lvl1pPr>
            <a:lvl2pPr marL="342821" indent="0">
              <a:buNone/>
              <a:defRPr sz="1125"/>
            </a:lvl2pPr>
            <a:lvl3pPr marL="685647" indent="0">
              <a:buNone/>
              <a:defRPr sz="900"/>
            </a:lvl3pPr>
            <a:lvl4pPr marL="1028471" indent="0">
              <a:buNone/>
              <a:defRPr sz="825"/>
            </a:lvl4pPr>
            <a:lvl5pPr marL="1371294" indent="0">
              <a:buNone/>
              <a:defRPr sz="825"/>
            </a:lvl5pPr>
            <a:lvl6pPr marL="1714121" indent="0">
              <a:buNone/>
              <a:defRPr sz="825"/>
            </a:lvl6pPr>
            <a:lvl7pPr marL="2056940" indent="0">
              <a:buNone/>
              <a:defRPr sz="825"/>
            </a:lvl7pPr>
            <a:lvl8pPr marL="2399760" indent="0">
              <a:buNone/>
              <a:defRPr sz="825"/>
            </a:lvl8pPr>
            <a:lvl9pPr marL="2742581" indent="0">
              <a:buNone/>
              <a:defRPr sz="82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8564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t>Company Logo</a:t>
            </a: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8564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t>www.domain.com</a:t>
            </a: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85647" rtl="0" eaLnBrk="1" fontAlgn="auto" latinLnBrk="0" hangingPunct="1">
              <a:lnSpc>
                <a:spcPct val="100000"/>
              </a:lnSpc>
              <a:spcBef>
                <a:spcPts val="0"/>
              </a:spcBef>
              <a:spcAft>
                <a:spcPts val="0"/>
              </a:spcAft>
              <a:buClrTx/>
              <a:buSzTx/>
              <a:buFontTx/>
              <a:buNone/>
              <a:tabLst/>
              <a:defRPr/>
            </a:pPr>
            <a:fld id="{3D7FBCD5-A183-468F-86D5-E20CBF398243}"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68564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4541178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8"/>
            <a:ext cx="4629150" cy="4873625"/>
          </a:xfrm>
        </p:spPr>
        <p:txBody>
          <a:bodyPr/>
          <a:lstStyle>
            <a:lvl1pPr marL="0" indent="0">
              <a:buNone/>
              <a:defRPr sz="2400"/>
            </a:lvl1pPr>
            <a:lvl2pPr marL="342821" indent="0">
              <a:buNone/>
              <a:defRPr sz="2100"/>
            </a:lvl2pPr>
            <a:lvl3pPr marL="685647" indent="0">
              <a:buNone/>
              <a:defRPr sz="1800"/>
            </a:lvl3pPr>
            <a:lvl4pPr marL="1028471" indent="0">
              <a:buNone/>
              <a:defRPr sz="1500"/>
            </a:lvl4pPr>
            <a:lvl5pPr marL="1371294" indent="0">
              <a:buNone/>
              <a:defRPr sz="1500"/>
            </a:lvl5pPr>
            <a:lvl6pPr marL="1714121" indent="0">
              <a:buNone/>
              <a:defRPr sz="1500"/>
            </a:lvl6pPr>
            <a:lvl7pPr marL="2056940" indent="0">
              <a:buNone/>
              <a:defRPr sz="1500"/>
            </a:lvl7pPr>
            <a:lvl8pPr marL="2399760" indent="0">
              <a:buNone/>
              <a:defRPr sz="1500"/>
            </a:lvl8pPr>
            <a:lvl9pPr marL="2742581" indent="0">
              <a:buNone/>
              <a:defRPr sz="1500"/>
            </a:lvl9pPr>
          </a:lstStyle>
          <a:p>
            <a:endParaRPr lang="en-US"/>
          </a:p>
        </p:txBody>
      </p:sp>
      <p:sp>
        <p:nvSpPr>
          <p:cNvPr id="4" name="Text Placeholder 3"/>
          <p:cNvSpPr>
            <a:spLocks noGrp="1"/>
          </p:cNvSpPr>
          <p:nvPr>
            <p:ph type="body" sz="half" idx="2"/>
          </p:nvPr>
        </p:nvSpPr>
        <p:spPr>
          <a:xfrm>
            <a:off x="629841" y="2057402"/>
            <a:ext cx="2949178" cy="3811588"/>
          </a:xfrm>
        </p:spPr>
        <p:txBody>
          <a:bodyPr/>
          <a:lstStyle>
            <a:lvl1pPr marL="0" indent="0">
              <a:buNone/>
              <a:defRPr sz="1200"/>
            </a:lvl1pPr>
            <a:lvl2pPr marL="342821" indent="0">
              <a:buNone/>
              <a:defRPr sz="1125"/>
            </a:lvl2pPr>
            <a:lvl3pPr marL="685647" indent="0">
              <a:buNone/>
              <a:defRPr sz="900"/>
            </a:lvl3pPr>
            <a:lvl4pPr marL="1028471" indent="0">
              <a:buNone/>
              <a:defRPr sz="825"/>
            </a:lvl4pPr>
            <a:lvl5pPr marL="1371294" indent="0">
              <a:buNone/>
              <a:defRPr sz="825"/>
            </a:lvl5pPr>
            <a:lvl6pPr marL="1714121" indent="0">
              <a:buNone/>
              <a:defRPr sz="825"/>
            </a:lvl6pPr>
            <a:lvl7pPr marL="2056940" indent="0">
              <a:buNone/>
              <a:defRPr sz="825"/>
            </a:lvl7pPr>
            <a:lvl8pPr marL="2399760" indent="0">
              <a:buNone/>
              <a:defRPr sz="825"/>
            </a:lvl8pPr>
            <a:lvl9pPr marL="2742581" indent="0">
              <a:buNone/>
              <a:defRPr sz="82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8564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t>Company Logo</a:t>
            </a: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8564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t>www.domain.com</a:t>
            </a: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85647" rtl="0" eaLnBrk="1" fontAlgn="auto" latinLnBrk="0" hangingPunct="1">
              <a:lnSpc>
                <a:spcPct val="100000"/>
              </a:lnSpc>
              <a:spcBef>
                <a:spcPts val="0"/>
              </a:spcBef>
              <a:spcAft>
                <a:spcPts val="0"/>
              </a:spcAft>
              <a:buClrTx/>
              <a:buSzTx/>
              <a:buFontTx/>
              <a:buNone/>
              <a:tabLst/>
              <a:defRPr/>
            </a:pPr>
            <a:fld id="{3D7FBCD5-A183-468F-86D5-E20CBF398243}"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68564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7196100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8564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t>Company Logo</a:t>
            </a: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8564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t>www.domain.com</a:t>
            </a: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85647" rtl="0" eaLnBrk="1" fontAlgn="auto" latinLnBrk="0" hangingPunct="1">
              <a:lnSpc>
                <a:spcPct val="100000"/>
              </a:lnSpc>
              <a:spcBef>
                <a:spcPts val="0"/>
              </a:spcBef>
              <a:spcAft>
                <a:spcPts val="0"/>
              </a:spcAft>
              <a:buClrTx/>
              <a:buSzTx/>
              <a:buFontTx/>
              <a:buNone/>
              <a:tabLst/>
              <a:defRPr/>
            </a:pPr>
            <a:fld id="{3D7FBCD5-A183-468F-86D5-E20CBF398243}"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68564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0212285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8564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t>Company Logo</a:t>
            </a: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8564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t>www.domain.com</a:t>
            </a: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85647" rtl="0" eaLnBrk="1" fontAlgn="auto" latinLnBrk="0" hangingPunct="1">
              <a:lnSpc>
                <a:spcPct val="100000"/>
              </a:lnSpc>
              <a:spcBef>
                <a:spcPts val="0"/>
              </a:spcBef>
              <a:spcAft>
                <a:spcPts val="0"/>
              </a:spcAft>
              <a:buClrTx/>
              <a:buSzTx/>
              <a:buFontTx/>
              <a:buNone/>
              <a:tabLst/>
              <a:defRPr/>
            </a:pPr>
            <a:fld id="{3D7FBCD5-A183-468F-86D5-E20CBF398243}"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68564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8362193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5122" name="Rectangle 2"/>
          <p:cNvSpPr>
            <a:spLocks noGrp="1" noChangeArrowheads="1"/>
          </p:cNvSpPr>
          <p:nvPr>
            <p:ph type="ctrTitle"/>
          </p:nvPr>
        </p:nvSpPr>
        <p:spPr>
          <a:xfrm>
            <a:off x="685800" y="990600"/>
            <a:ext cx="7772400" cy="1371600"/>
          </a:xfrm>
        </p:spPr>
        <p:txBody>
          <a:bodyPr/>
          <a:lstStyle>
            <a:lvl1pPr>
              <a:defRPr sz="4000"/>
            </a:lvl1pPr>
          </a:lstStyle>
          <a:p>
            <a:r>
              <a:rPr lang="en-US" smtClean="0"/>
              <a:t>Click to edit Master title style</a:t>
            </a:r>
            <a:endParaRPr lang="en-US"/>
          </a:p>
        </p:txBody>
      </p:sp>
      <p:sp>
        <p:nvSpPr>
          <p:cNvPr id="5123"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en-US" smtClean="0"/>
              <a:t>Click to edit Master subtitle style</a:t>
            </a:r>
            <a:endParaRPr lang="en-US"/>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F72AEDD-9F76-40F6-BDFB-B15FEE39324C}" type="datetimeFigureOut">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0" fontAlgn="base" latinLnBrk="0" hangingPunct="0">
                <a:lnSpc>
                  <a:spcPct val="100000"/>
                </a:lnSpc>
                <a:spcBef>
                  <a:spcPct val="0"/>
                </a:spcBef>
                <a:spcAft>
                  <a:spcPct val="0"/>
                </a:spcAft>
                <a:buClrTx/>
                <a:buSzTx/>
                <a:buFontTx/>
                <a:buNone/>
                <a:tabLst/>
                <a:defRPr/>
              </a:pPr>
              <a:t>11/14/2018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E808C08-63F9-4DD2-8CAB-48CA26F730F7}" type="slidenum">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8316196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14EC3096-BADC-491F-8046-3A827EEE8468}" type="datetimeFigureOut">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0" fontAlgn="base" latinLnBrk="0" hangingPunct="0">
                <a:lnSpc>
                  <a:spcPct val="100000"/>
                </a:lnSpc>
                <a:spcBef>
                  <a:spcPct val="0"/>
                </a:spcBef>
                <a:spcAft>
                  <a:spcPct val="0"/>
                </a:spcAft>
                <a:buClrTx/>
                <a:buSzTx/>
                <a:buFontTx/>
                <a:buNone/>
                <a:tabLst/>
                <a:defRPr/>
              </a:pPr>
              <a:t>11/14/2018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7"/>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8"/>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80D869F-63D7-4D1C-A1E4-43F59A9CED8F}" type="slidenum">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707561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FDAB0F2-EC82-413A-A5F6-D2FBB1BACFB5}" type="datetimeFigureOut">
              <a:rPr lang="en-US" smtClean="0"/>
              <a:t>11/14/2018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4EC026-0B95-441E-AE1C-AB0B77CD390C}" type="slidenum">
              <a:rPr lang="en-US" smtClean="0"/>
              <a:t>‹#›</a:t>
            </a:fld>
            <a:endParaRPr lang="en-US"/>
          </a:p>
        </p:txBody>
      </p:sp>
    </p:spTree>
    <p:extLst>
      <p:ext uri="{BB962C8B-B14F-4D97-AF65-F5344CB8AC3E}">
        <p14:creationId xmlns:p14="http://schemas.microsoft.com/office/powerpoint/2010/main" val="6081729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1F45C5B-88F7-4241-93A0-B7C08E9F0D5E}" type="datetimeFigureOut">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0" fontAlgn="base" latinLnBrk="0" hangingPunct="0">
                <a:lnSpc>
                  <a:spcPct val="100000"/>
                </a:lnSpc>
                <a:spcBef>
                  <a:spcPct val="0"/>
                </a:spcBef>
                <a:spcAft>
                  <a:spcPct val="0"/>
                </a:spcAft>
                <a:buClrTx/>
                <a:buSzTx/>
                <a:buFontTx/>
                <a:buNone/>
                <a:tabLst/>
                <a:defRPr/>
              </a:pPr>
              <a:t>11/14/2018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7"/>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8"/>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FBB43DA-BFB6-4D90-86D6-1C812DBC22BC}" type="slidenum">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9448058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E700B9B-778B-4828-9D5B-BC7603D3A8C4}" type="datetimeFigureOut">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0" fontAlgn="base" latinLnBrk="0" hangingPunct="0">
                <a:lnSpc>
                  <a:spcPct val="100000"/>
                </a:lnSpc>
                <a:spcBef>
                  <a:spcPct val="0"/>
                </a:spcBef>
                <a:spcAft>
                  <a:spcPct val="0"/>
                </a:spcAft>
                <a:buClrTx/>
                <a:buSzTx/>
                <a:buFontTx/>
                <a:buNone/>
                <a:tabLst/>
                <a:defRPr/>
              </a:pPr>
              <a:t>11/14/2018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7"/>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8"/>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92D1688-995A-42C3-9763-F6F23243BA91}" type="slidenum">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4781087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BB03138-EE0D-436A-A74F-9CF8F6D5718E}" type="datetimeFigureOut">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0" fontAlgn="base" latinLnBrk="0" hangingPunct="0">
                <a:lnSpc>
                  <a:spcPct val="100000"/>
                </a:lnSpc>
                <a:spcBef>
                  <a:spcPct val="0"/>
                </a:spcBef>
                <a:spcAft>
                  <a:spcPct val="0"/>
                </a:spcAft>
                <a:buClrTx/>
                <a:buSzTx/>
                <a:buFontTx/>
                <a:buNone/>
                <a:tabLst/>
                <a:defRPr/>
              </a:pPr>
              <a:t>11/14/2018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Rectangle 7"/>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Rectangle 8"/>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CE6FC11-11EA-4A6A-B328-2769143FA632}" type="slidenum">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5322146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07BB49B-3158-4FBA-A4BA-DBBDE1FFE549}" type="datetimeFigureOut">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0" fontAlgn="base" latinLnBrk="0" hangingPunct="0">
                <a:lnSpc>
                  <a:spcPct val="100000"/>
                </a:lnSpc>
                <a:spcBef>
                  <a:spcPct val="0"/>
                </a:spcBef>
                <a:spcAft>
                  <a:spcPct val="0"/>
                </a:spcAft>
                <a:buClrTx/>
                <a:buSzTx/>
                <a:buFontTx/>
                <a:buNone/>
                <a:tabLst/>
                <a:defRPr/>
              </a:pPr>
              <a:t>11/14/2018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Rectangle 7"/>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8"/>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684B646-0B10-4A28-89B2-9CED8469CBE9}" type="slidenum">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8826377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783C683E-4F23-4789-B79E-F03138BE04BA}" type="datetimeFigureOut">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0" fontAlgn="base" latinLnBrk="0" hangingPunct="0">
                <a:lnSpc>
                  <a:spcPct val="100000"/>
                </a:lnSpc>
                <a:spcBef>
                  <a:spcPct val="0"/>
                </a:spcBef>
                <a:spcAft>
                  <a:spcPct val="0"/>
                </a:spcAft>
                <a:buClrTx/>
                <a:buSzTx/>
                <a:buFontTx/>
                <a:buNone/>
                <a:tabLst/>
                <a:defRPr/>
              </a:pPr>
              <a:t>11/14/2018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 name="Rectangle 7"/>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Rectangle 8"/>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810608C-0A69-4702-AFD7-1437E3AE97EE}" type="slidenum">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51648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B030618-4A9A-4601-AC06-91DCD2342739}" type="datetimeFigureOut">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0" fontAlgn="base" latinLnBrk="0" hangingPunct="0">
                <a:lnSpc>
                  <a:spcPct val="100000"/>
                </a:lnSpc>
                <a:spcBef>
                  <a:spcPct val="0"/>
                </a:spcBef>
                <a:spcAft>
                  <a:spcPct val="0"/>
                </a:spcAft>
                <a:buClrTx/>
                <a:buSzTx/>
                <a:buFontTx/>
                <a:buNone/>
                <a:tabLst/>
                <a:defRPr/>
              </a:pPr>
              <a:t>11/14/2018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7"/>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8"/>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8F1F513-E7DE-440E-905A-A7E2CD46B25D}" type="slidenum">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768453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60FE5062-E10A-4F26-81BC-CDBD93824F34}" type="datetimeFigureOut">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0" fontAlgn="base" latinLnBrk="0" hangingPunct="0">
                <a:lnSpc>
                  <a:spcPct val="100000"/>
                </a:lnSpc>
                <a:spcBef>
                  <a:spcPct val="0"/>
                </a:spcBef>
                <a:spcAft>
                  <a:spcPct val="0"/>
                </a:spcAft>
                <a:buClrTx/>
                <a:buSzTx/>
                <a:buFontTx/>
                <a:buNone/>
                <a:tabLst/>
                <a:defRPr/>
              </a:pPr>
              <a:t>11/14/2018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7"/>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8"/>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920B79F-83E1-4EA7-86D3-C799829C29B6}" type="slidenum">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7725860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7E7F7AF-D5EC-4EDF-8B84-B2F2EC5124FD}" type="datetimeFigureOut">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0" fontAlgn="base" latinLnBrk="0" hangingPunct="0">
                <a:lnSpc>
                  <a:spcPct val="100000"/>
                </a:lnSpc>
                <a:spcBef>
                  <a:spcPct val="0"/>
                </a:spcBef>
                <a:spcAft>
                  <a:spcPct val="0"/>
                </a:spcAft>
                <a:buClrTx/>
                <a:buSzTx/>
                <a:buFontTx/>
                <a:buNone/>
                <a:tabLst/>
                <a:defRPr/>
              </a:pPr>
              <a:t>11/14/2018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7"/>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8"/>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38BBC5C-45C0-45D6-9FB7-5F1F5842D5A7}" type="slidenum">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2514474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F589BCCC-ECB6-45FD-A7F6-27EF617DAA7F}" type="datetimeFigureOut">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0" fontAlgn="base" latinLnBrk="0" hangingPunct="0">
                <a:lnSpc>
                  <a:spcPct val="100000"/>
                </a:lnSpc>
                <a:spcBef>
                  <a:spcPct val="0"/>
                </a:spcBef>
                <a:spcAft>
                  <a:spcPct val="0"/>
                </a:spcAft>
                <a:buClrTx/>
                <a:buSzTx/>
                <a:buFontTx/>
                <a:buNone/>
                <a:tabLst/>
                <a:defRPr/>
              </a:pPr>
              <a:t>11/14/2018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7"/>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8"/>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607C50D-B695-4314-B68F-281B43ADDFD8}" type="slidenum">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56272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FDAB0F2-EC82-413A-A5F6-D2FBB1BACFB5}" type="datetimeFigureOut">
              <a:rPr lang="en-US" smtClean="0"/>
              <a:t>11/14/2018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4EC026-0B95-441E-AE1C-AB0B77CD390C}" type="slidenum">
              <a:rPr lang="en-US" smtClean="0"/>
              <a:t>‹#›</a:t>
            </a:fld>
            <a:endParaRPr lang="en-US"/>
          </a:p>
        </p:txBody>
      </p:sp>
    </p:spTree>
    <p:extLst>
      <p:ext uri="{BB962C8B-B14F-4D97-AF65-F5344CB8AC3E}">
        <p14:creationId xmlns:p14="http://schemas.microsoft.com/office/powerpoint/2010/main" val="308720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DAB0F2-EC82-413A-A5F6-D2FBB1BACFB5}" type="datetimeFigureOut">
              <a:rPr lang="en-US" smtClean="0"/>
              <a:t>11/14/2018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4EC026-0B95-441E-AE1C-AB0B77CD390C}" type="slidenum">
              <a:rPr lang="en-US" smtClean="0"/>
              <a:t>‹#›</a:t>
            </a:fld>
            <a:endParaRPr lang="en-US"/>
          </a:p>
        </p:txBody>
      </p:sp>
    </p:spTree>
    <p:extLst>
      <p:ext uri="{BB962C8B-B14F-4D97-AF65-F5344CB8AC3E}">
        <p14:creationId xmlns:p14="http://schemas.microsoft.com/office/powerpoint/2010/main" val="2696294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FDAB0F2-EC82-413A-A5F6-D2FBB1BACFB5}"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4EC026-0B95-441E-AE1C-AB0B77CD390C}" type="slidenum">
              <a:rPr lang="en-US" smtClean="0"/>
              <a:t>‹#›</a:t>
            </a:fld>
            <a:endParaRPr lang="en-US"/>
          </a:p>
        </p:txBody>
      </p:sp>
    </p:spTree>
    <p:extLst>
      <p:ext uri="{BB962C8B-B14F-4D97-AF65-F5344CB8AC3E}">
        <p14:creationId xmlns:p14="http://schemas.microsoft.com/office/powerpoint/2010/main" val="2005325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FDAB0F2-EC82-413A-A5F6-D2FBB1BACFB5}"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4EC026-0B95-441E-AE1C-AB0B77CD390C}" type="slidenum">
              <a:rPr lang="en-US" smtClean="0"/>
              <a:t>‹#›</a:t>
            </a:fld>
            <a:endParaRPr lang="en-US"/>
          </a:p>
        </p:txBody>
      </p:sp>
    </p:spTree>
    <p:extLst>
      <p:ext uri="{BB962C8B-B14F-4D97-AF65-F5344CB8AC3E}">
        <p14:creationId xmlns:p14="http://schemas.microsoft.com/office/powerpoint/2010/main" val="4265375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6.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5.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4.png"/><Relationship Id="rId5" Type="http://schemas.openxmlformats.org/officeDocument/2006/relationships/slideLayout" Target="../slideLayouts/slideLayout19.xml"/><Relationship Id="rId10" Type="http://schemas.openxmlformats.org/officeDocument/2006/relationships/image" Target="../media/image3.png"/><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DAB0F2-EC82-413A-A5F6-D2FBB1BACFB5}" type="datetimeFigureOut">
              <a:rPr lang="en-US" smtClean="0"/>
              <a:t>11/14/2018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4EC026-0B95-441E-AE1C-AB0B77CD390C}" type="slidenum">
              <a:rPr lang="en-US" smtClean="0"/>
              <a:t>‹#›</a:t>
            </a:fld>
            <a:endParaRPr lang="en-US"/>
          </a:p>
        </p:txBody>
      </p:sp>
    </p:spTree>
    <p:extLst>
      <p:ext uri="{BB962C8B-B14F-4D97-AF65-F5344CB8AC3E}">
        <p14:creationId xmlns:p14="http://schemas.microsoft.com/office/powerpoint/2010/main" val="12730606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ยึดชื่อเรื่อง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h-TH" smtClean="0"/>
              <a:t>คลิกเพื่อแก้ไขลักษณะชื่อเรื่องต้นแบบ</a:t>
            </a:r>
            <a:endParaRPr lang="th-TH"/>
          </a:p>
        </p:txBody>
      </p:sp>
      <p:sp>
        <p:nvSpPr>
          <p:cNvPr id="3" name="ตัวยึดข้อความ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ยึดวันที่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01D6383-41BA-468F-BC41-D3D8836C9F2A}"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11/14/2018</a:t>
            </a:fld>
            <a:endParaRPr kumimoji="0" lang="th-TH" sz="1200" b="0" i="0" u="none" strike="noStrike" kern="1200" cap="none" spc="0" normalizeH="0" baseline="0" noProof="0">
              <a:ln>
                <a:noFill/>
              </a:ln>
              <a:solidFill>
                <a:prstClr val="black">
                  <a:tint val="75000"/>
                </a:prstClr>
              </a:solidFill>
              <a:effectLst/>
              <a:uLnTx/>
              <a:uFillTx/>
              <a:latin typeface="Calibri"/>
              <a:ea typeface="+mn-ea"/>
              <a:cs typeface="Cordia New" panose="020B0304020202020204" pitchFamily="34" charset="-34"/>
            </a:endParaRPr>
          </a:p>
        </p:txBody>
      </p:sp>
      <p:sp>
        <p:nvSpPr>
          <p:cNvPr id="5" name="ตัวยึดท้ายกระดา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200" b="0" i="0" u="none" strike="noStrike" kern="1200" cap="none" spc="0" normalizeH="0" baseline="0" noProof="0">
              <a:ln>
                <a:noFill/>
              </a:ln>
              <a:solidFill>
                <a:prstClr val="black">
                  <a:tint val="75000"/>
                </a:prstClr>
              </a:solidFill>
              <a:effectLst/>
              <a:uLnTx/>
              <a:uFillTx/>
              <a:latin typeface="Calibri"/>
              <a:ea typeface="+mn-ea"/>
              <a:cs typeface="Cordia New" panose="020B0304020202020204" pitchFamily="34" charset="-34"/>
            </a:endParaRPr>
          </a:p>
        </p:txBody>
      </p:sp>
      <p:sp>
        <p:nvSpPr>
          <p:cNvPr id="6" name="ตัวยึดหมายเลขภาพนิ่ง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1A2BBC-65FE-4F72-BE05-1164EF341B14}" type="slidenum">
              <a:rPr kumimoji="0" lang="th-TH" sz="1200" b="0" i="0" u="none" strike="noStrike" kern="1200" cap="none" spc="0" normalizeH="0" baseline="0" noProof="0" smtClean="0">
                <a:ln>
                  <a:noFill/>
                </a:ln>
                <a:solidFill>
                  <a:prstClr val="black">
                    <a:tint val="75000"/>
                  </a:prstClr>
                </a:solidFill>
                <a:effectLst/>
                <a:uLnTx/>
                <a:uFillTx/>
                <a:latin typeface="Calibri"/>
                <a:ea typeface="+mn-ea"/>
                <a:cs typeface="Cordia New" panose="020B0304020202020204" pitchFamily="34" charset="-3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200" b="0" i="0" u="none" strike="noStrike" kern="1200" cap="none" spc="0" normalizeH="0" baseline="0" noProof="0">
              <a:ln>
                <a:noFill/>
              </a:ln>
              <a:solidFill>
                <a:prstClr val="black">
                  <a:tint val="75000"/>
                </a:prstClr>
              </a:solidFill>
              <a:effectLst/>
              <a:uLnTx/>
              <a:uFillTx/>
              <a:latin typeface="Calibri"/>
              <a:ea typeface="+mn-ea"/>
              <a:cs typeface="Cordia New" panose="020B0304020202020204" pitchFamily="34" charset="-34"/>
            </a:endParaRPr>
          </a:p>
        </p:txBody>
      </p:sp>
    </p:spTree>
    <p:extLst>
      <p:ext uri="{BB962C8B-B14F-4D97-AF65-F5344CB8AC3E}">
        <p14:creationId xmlns:p14="http://schemas.microsoft.com/office/powerpoint/2010/main" val="4016356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dirty="0"/>
              <a:t>Click to edit Master title style</a:t>
            </a:r>
            <a:endParaRPr lang="en-US" dirty="0"/>
          </a:p>
        </p:txBody>
      </p:sp>
      <p:sp>
        <p:nvSpPr>
          <p:cNvPr id="3" name="Text Placeholder 2"/>
          <p:cNvSpPr>
            <a:spLocks noGrp="1"/>
          </p:cNvSpPr>
          <p:nvPr>
            <p:ph type="body" idx="1"/>
          </p:nvPr>
        </p:nvSpPr>
        <p:spPr>
          <a:xfrm>
            <a:off x="457200" y="1600200"/>
            <a:ext cx="8229600" cy="4946073"/>
          </a:xfrm>
          <a:prstGeom prst="rect">
            <a:avLst/>
          </a:prstGeom>
        </p:spPr>
        <p:txBody>
          <a:bodyPr vert="horz" lIns="91440" tIns="45720" rIns="91440" bIns="45720" rtlCol="0">
            <a:normAutofit/>
          </a:body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Tree>
    <p:extLst>
      <p:ext uri="{BB962C8B-B14F-4D97-AF65-F5344CB8AC3E}">
        <p14:creationId xmlns:p14="http://schemas.microsoft.com/office/powerpoint/2010/main" val="153998506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txStyles>
    <p:titleStyle>
      <a:lvl1pPr algn="l" defTabSz="457200" rtl="0" eaLnBrk="1" latinLnBrk="0" hangingPunct="1">
        <a:spcBef>
          <a:spcPct val="0"/>
        </a:spcBef>
        <a:buNone/>
        <a:defRPr sz="4400" b="0" kern="1200">
          <a:solidFill>
            <a:schemeClr val="tx2"/>
          </a:solidFill>
          <a:latin typeface="Arial"/>
          <a:ea typeface="+mj-ea"/>
          <a:cs typeface="Arial"/>
        </a:defRPr>
      </a:lvl1pPr>
    </p:titleStyle>
    <p:bodyStyle>
      <a:lvl1pPr marL="450850" indent="-450850" algn="l" defTabSz="457200" rtl="0" eaLnBrk="1" latinLnBrk="0" hangingPunct="1">
        <a:spcBef>
          <a:spcPct val="20000"/>
        </a:spcBef>
        <a:buFontTx/>
        <a:buBlip>
          <a:blip r:embed="rId10"/>
        </a:buBlip>
        <a:defRPr sz="3200" kern="1200">
          <a:solidFill>
            <a:schemeClr val="tx1"/>
          </a:solidFill>
          <a:latin typeface="Arial"/>
          <a:ea typeface="+mn-ea"/>
          <a:cs typeface="Arial"/>
        </a:defRPr>
      </a:lvl1pPr>
      <a:lvl2pPr marL="903288" indent="-446088" algn="l" defTabSz="457200" rtl="0" eaLnBrk="1" latinLnBrk="0" hangingPunct="1">
        <a:spcBef>
          <a:spcPct val="20000"/>
        </a:spcBef>
        <a:buSzPct val="100000"/>
        <a:buFontTx/>
        <a:buBlip>
          <a:blip r:embed="rId11"/>
        </a:buBlip>
        <a:defRPr sz="2800" kern="1200">
          <a:solidFill>
            <a:schemeClr val="tx1"/>
          </a:solidFill>
          <a:latin typeface="Arial"/>
          <a:ea typeface="+mn-ea"/>
          <a:cs typeface="Arial"/>
        </a:defRPr>
      </a:lvl2pPr>
      <a:lvl3pPr marL="1339850" indent="-425450" algn="l" defTabSz="457200" rtl="0" eaLnBrk="1" latinLnBrk="0" hangingPunct="1">
        <a:spcBef>
          <a:spcPct val="20000"/>
        </a:spcBef>
        <a:buSzPct val="100000"/>
        <a:buFontTx/>
        <a:buBlip>
          <a:blip r:embed="rId12"/>
        </a:buBlip>
        <a:defRPr sz="2400" kern="1200">
          <a:solidFill>
            <a:schemeClr val="tx1"/>
          </a:solidFill>
          <a:latin typeface="Arial"/>
          <a:ea typeface="+mn-ea"/>
          <a:cs typeface="Arial"/>
        </a:defRPr>
      </a:lvl3pPr>
      <a:lvl4pPr marL="1792288" indent="-420688" algn="l" defTabSz="457200" rtl="0" eaLnBrk="1" latinLnBrk="0" hangingPunct="1">
        <a:spcBef>
          <a:spcPct val="20000"/>
        </a:spcBef>
        <a:buSzPct val="100000"/>
        <a:buFontTx/>
        <a:buBlip>
          <a:blip r:embed="rId13"/>
        </a:buBlip>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ยึดชื่อเรื่อง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h-TH" smtClean="0"/>
              <a:t>คลิกเพื่อแก้ไขลักษณะชื่อเรื่องต้นแบบ</a:t>
            </a:r>
            <a:endParaRPr lang="th-TH"/>
          </a:p>
        </p:txBody>
      </p:sp>
      <p:sp>
        <p:nvSpPr>
          <p:cNvPr id="3" name="ตัวยึดข้อความ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ยึดวันที่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01D6383-41BA-468F-BC41-D3D8836C9F2A}"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11/14/2018</a:t>
            </a:fld>
            <a:endParaRPr kumimoji="0" lang="th-TH" sz="1200" b="0" i="0" u="none" strike="noStrike" kern="1200" cap="none" spc="0" normalizeH="0" baseline="0" noProof="0">
              <a:ln>
                <a:noFill/>
              </a:ln>
              <a:solidFill>
                <a:prstClr val="black">
                  <a:tint val="75000"/>
                </a:prstClr>
              </a:solidFill>
              <a:effectLst/>
              <a:uLnTx/>
              <a:uFillTx/>
              <a:latin typeface="Calibri"/>
              <a:ea typeface="+mn-ea"/>
              <a:cs typeface="Cordia New" panose="020B0304020202020204" pitchFamily="34" charset="-34"/>
            </a:endParaRPr>
          </a:p>
        </p:txBody>
      </p:sp>
      <p:sp>
        <p:nvSpPr>
          <p:cNvPr id="5" name="ตัวยึดท้ายกระดา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200" b="0" i="0" u="none" strike="noStrike" kern="1200" cap="none" spc="0" normalizeH="0" baseline="0" noProof="0">
              <a:ln>
                <a:noFill/>
              </a:ln>
              <a:solidFill>
                <a:prstClr val="black">
                  <a:tint val="75000"/>
                </a:prstClr>
              </a:solidFill>
              <a:effectLst/>
              <a:uLnTx/>
              <a:uFillTx/>
              <a:latin typeface="Calibri"/>
              <a:ea typeface="+mn-ea"/>
              <a:cs typeface="Cordia New" panose="020B0304020202020204" pitchFamily="34" charset="-34"/>
            </a:endParaRPr>
          </a:p>
        </p:txBody>
      </p:sp>
      <p:sp>
        <p:nvSpPr>
          <p:cNvPr id="6" name="ตัวยึดหมายเลขภาพนิ่ง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1A2BBC-65FE-4F72-BE05-1164EF341B14}" type="slidenum">
              <a:rPr kumimoji="0" lang="th-TH" sz="1200" b="0" i="0" u="none" strike="noStrike" kern="1200" cap="none" spc="0" normalizeH="0" baseline="0" noProof="0" smtClean="0">
                <a:ln>
                  <a:noFill/>
                </a:ln>
                <a:solidFill>
                  <a:prstClr val="black">
                    <a:tint val="75000"/>
                  </a:prstClr>
                </a:solidFill>
                <a:effectLst/>
                <a:uLnTx/>
                <a:uFillTx/>
                <a:latin typeface="Calibri"/>
                <a:ea typeface="+mn-ea"/>
                <a:cs typeface="Cordia New" panose="020B0304020202020204" pitchFamily="34" charset="-3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200" b="0" i="0" u="none" strike="noStrike" kern="1200" cap="none" spc="0" normalizeH="0" baseline="0" noProof="0">
              <a:ln>
                <a:noFill/>
              </a:ln>
              <a:solidFill>
                <a:prstClr val="black">
                  <a:tint val="75000"/>
                </a:prstClr>
              </a:solidFill>
              <a:effectLst/>
              <a:uLnTx/>
              <a:uFillTx/>
              <a:latin typeface="Calibri"/>
              <a:ea typeface="+mn-ea"/>
              <a:cs typeface="Cordia New" panose="020B0304020202020204" pitchFamily="34" charset="-34"/>
            </a:endParaRPr>
          </a:p>
        </p:txBody>
      </p:sp>
    </p:spTree>
    <p:extLst>
      <p:ext uri="{BB962C8B-B14F-4D97-AF65-F5344CB8AC3E}">
        <p14:creationId xmlns:p14="http://schemas.microsoft.com/office/powerpoint/2010/main" val="49253142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66738" y="1752600"/>
            <a:ext cx="800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AutoShape 4"/>
          <p:cNvSpPr>
            <a:spLocks noChangeArrowheads="1"/>
          </p:cNvSpPr>
          <p:nvPr/>
        </p:nvSpPr>
        <p:spPr bwMode="auto">
          <a:xfrm>
            <a:off x="609600" y="1566863"/>
            <a:ext cx="7958138" cy="109537"/>
          </a:xfrm>
          <a:custGeom>
            <a:avLst/>
            <a:gdLst>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9" name="Line 5"/>
          <p:cNvSpPr>
            <a:spLocks noChangeShapeType="1"/>
          </p:cNvSpPr>
          <p:nvPr/>
        </p:nvSpPr>
        <p:spPr bwMode="auto">
          <a:xfrm flipV="1">
            <a:off x="609600" y="6172200"/>
            <a:ext cx="7924800" cy="0"/>
          </a:xfrm>
          <a:prstGeom prst="line">
            <a:avLst/>
          </a:prstGeom>
          <a:noFill/>
          <a:ln w="3175">
            <a:solidFill>
              <a:schemeClr val="accent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02"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7F7679E-F658-4758-973E-4F7D3AE98B43}" type="datetimeFigureOut">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11/14/2018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03"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latin typeface="Arial" charset="0"/>
                <a:cs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04"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AC18742-4D84-48FE-91B1-3DDC6C87E6DA}"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9825699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cs typeface="Angsana New" pitchFamily="18" charset="-34"/>
        </a:defRPr>
      </a:lvl2pPr>
      <a:lvl3pPr algn="l" rtl="0" eaLnBrk="0" fontAlgn="base" hangingPunct="0">
        <a:spcBef>
          <a:spcPct val="0"/>
        </a:spcBef>
        <a:spcAft>
          <a:spcPct val="0"/>
        </a:spcAft>
        <a:defRPr sz="3800">
          <a:solidFill>
            <a:schemeClr val="tx2"/>
          </a:solidFill>
          <a:latin typeface="Verdana" pitchFamily="34" charset="0"/>
          <a:cs typeface="Angsana New" pitchFamily="18" charset="-34"/>
        </a:defRPr>
      </a:lvl3pPr>
      <a:lvl4pPr algn="l" rtl="0" eaLnBrk="0" fontAlgn="base" hangingPunct="0">
        <a:spcBef>
          <a:spcPct val="0"/>
        </a:spcBef>
        <a:spcAft>
          <a:spcPct val="0"/>
        </a:spcAft>
        <a:defRPr sz="3800">
          <a:solidFill>
            <a:schemeClr val="tx2"/>
          </a:solidFill>
          <a:latin typeface="Verdana" pitchFamily="34" charset="0"/>
          <a:cs typeface="Angsana New" pitchFamily="18" charset="-34"/>
        </a:defRPr>
      </a:lvl4pPr>
      <a:lvl5pPr algn="l" rtl="0" eaLnBrk="0" fontAlgn="base" hangingPunct="0">
        <a:spcBef>
          <a:spcPct val="0"/>
        </a:spcBef>
        <a:spcAft>
          <a:spcPct val="0"/>
        </a:spcAft>
        <a:defRPr sz="3800">
          <a:solidFill>
            <a:schemeClr val="tx2"/>
          </a:solidFill>
          <a:latin typeface="Verdana" pitchFamily="34" charset="0"/>
          <a:cs typeface="Angsana New" pitchFamily="18" charset="-34"/>
        </a:defRPr>
      </a:lvl5pPr>
      <a:lvl6pPr marL="457200" algn="l" rtl="0" eaLnBrk="1" fontAlgn="base" hangingPunct="1">
        <a:spcBef>
          <a:spcPct val="0"/>
        </a:spcBef>
        <a:spcAft>
          <a:spcPct val="0"/>
        </a:spcAft>
        <a:defRPr sz="3800">
          <a:solidFill>
            <a:schemeClr val="tx2"/>
          </a:solidFill>
          <a:latin typeface="Verdana" pitchFamily="34" charset="0"/>
          <a:cs typeface="Angsana New" pitchFamily="18" charset="-34"/>
        </a:defRPr>
      </a:lvl6pPr>
      <a:lvl7pPr marL="914400" algn="l" rtl="0" eaLnBrk="1" fontAlgn="base" hangingPunct="1">
        <a:spcBef>
          <a:spcPct val="0"/>
        </a:spcBef>
        <a:spcAft>
          <a:spcPct val="0"/>
        </a:spcAft>
        <a:defRPr sz="3800">
          <a:solidFill>
            <a:schemeClr val="tx2"/>
          </a:solidFill>
          <a:latin typeface="Verdana" pitchFamily="34" charset="0"/>
          <a:cs typeface="Angsana New" pitchFamily="18" charset="-34"/>
        </a:defRPr>
      </a:lvl7pPr>
      <a:lvl8pPr marL="1371600" algn="l" rtl="0" eaLnBrk="1" fontAlgn="base" hangingPunct="1">
        <a:spcBef>
          <a:spcPct val="0"/>
        </a:spcBef>
        <a:spcAft>
          <a:spcPct val="0"/>
        </a:spcAft>
        <a:defRPr sz="3800">
          <a:solidFill>
            <a:schemeClr val="tx2"/>
          </a:solidFill>
          <a:latin typeface="Verdana" pitchFamily="34" charset="0"/>
          <a:cs typeface="Angsana New" pitchFamily="18" charset="-34"/>
        </a:defRPr>
      </a:lvl8pPr>
      <a:lvl9pPr marL="1828800" algn="l" rtl="0" eaLnBrk="1" fontAlgn="base" hangingPunct="1">
        <a:spcBef>
          <a:spcPct val="0"/>
        </a:spcBef>
        <a:spcAft>
          <a:spcPct val="0"/>
        </a:spcAft>
        <a:defRPr sz="3800">
          <a:solidFill>
            <a:schemeClr val="tx2"/>
          </a:solidFill>
          <a:latin typeface="Verdana" pitchFamily="34" charset="0"/>
          <a:cs typeface="Angsana New" pitchFamily="18" charset="-34"/>
        </a:defRPr>
      </a:lvl9pPr>
    </p:titleStyle>
    <p:body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sz="2600">
          <a:solidFill>
            <a:schemeClr val="tx1"/>
          </a:solidFill>
          <a:latin typeface="+mn-lt"/>
          <a:cs typeface="+mn-cs"/>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sz="2300">
          <a:solidFill>
            <a:schemeClr val="tx1"/>
          </a:solidFill>
          <a:latin typeface="+mn-lt"/>
          <a:cs typeface="+mn-cs"/>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sz="2000">
          <a:solidFill>
            <a:schemeClr val="tx1"/>
          </a:solidFill>
          <a:latin typeface="+mn-lt"/>
          <a:cs typeface="+mn-cs"/>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mn-lt"/>
          <a:cs typeface="+mn-cs"/>
        </a:defRPr>
      </a:lvl5pPr>
      <a:lvl6pPr marL="2551113" indent="-398463" algn="l" rtl="0" eaLnBrk="1" fontAlgn="base" hangingPunct="1">
        <a:spcBef>
          <a:spcPct val="25000"/>
        </a:spcBef>
        <a:spcAft>
          <a:spcPct val="0"/>
        </a:spcAft>
        <a:buClr>
          <a:schemeClr val="accent2"/>
        </a:buClr>
        <a:buFont typeface="Wingdings" pitchFamily="2" charset="2"/>
        <a:buChar char="§"/>
        <a:defRPr sz="2000">
          <a:solidFill>
            <a:schemeClr val="tx1"/>
          </a:solidFill>
          <a:latin typeface="+mn-lt"/>
          <a:cs typeface="+mn-cs"/>
        </a:defRPr>
      </a:lvl6pPr>
      <a:lvl7pPr marL="3008313" indent="-398463" algn="l" rtl="0" eaLnBrk="1" fontAlgn="base" hangingPunct="1">
        <a:spcBef>
          <a:spcPct val="25000"/>
        </a:spcBef>
        <a:spcAft>
          <a:spcPct val="0"/>
        </a:spcAft>
        <a:buClr>
          <a:schemeClr val="accent2"/>
        </a:buClr>
        <a:buFont typeface="Wingdings" pitchFamily="2" charset="2"/>
        <a:buChar char="§"/>
        <a:defRPr sz="2000">
          <a:solidFill>
            <a:schemeClr val="tx1"/>
          </a:solidFill>
          <a:latin typeface="+mn-lt"/>
          <a:cs typeface="+mn-cs"/>
        </a:defRPr>
      </a:lvl7pPr>
      <a:lvl8pPr marL="3465513" indent="-398463" algn="l" rtl="0" eaLnBrk="1" fontAlgn="base" hangingPunct="1">
        <a:spcBef>
          <a:spcPct val="25000"/>
        </a:spcBef>
        <a:spcAft>
          <a:spcPct val="0"/>
        </a:spcAft>
        <a:buClr>
          <a:schemeClr val="accent2"/>
        </a:buClr>
        <a:buFont typeface="Wingdings" pitchFamily="2" charset="2"/>
        <a:buChar char="§"/>
        <a:defRPr sz="2000">
          <a:solidFill>
            <a:schemeClr val="tx1"/>
          </a:solidFill>
          <a:latin typeface="+mn-lt"/>
          <a:cs typeface="+mn-cs"/>
        </a:defRPr>
      </a:lvl8pPr>
      <a:lvl9pPr marL="3922713" indent="-398463" algn="l" rtl="0" eaLnBrk="1" fontAlgn="base" hangingPunct="1">
        <a:spcBef>
          <a:spcPct val="25000"/>
        </a:spcBef>
        <a:spcAft>
          <a:spcPct val="0"/>
        </a:spcAft>
        <a:buClr>
          <a:schemeClr val="accent2"/>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22" tIns="45718" rIns="91422"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4"/>
            <a:ext cx="7886700" cy="4351339"/>
          </a:xfrm>
          <a:prstGeom prst="rect">
            <a:avLst/>
          </a:prstGeom>
        </p:spPr>
        <p:txBody>
          <a:bodyPr vert="horz" lIns="91422" tIns="45718" rIns="91422"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7"/>
            <a:ext cx="2057400" cy="365125"/>
          </a:xfrm>
          <a:prstGeom prst="rect">
            <a:avLst/>
          </a:prstGeom>
        </p:spPr>
        <p:txBody>
          <a:bodyPr vert="horz" lIns="91422" tIns="45718" rIns="91422" bIns="45718" rtlCol="0" anchor="ctr"/>
          <a:lstStyle>
            <a:lvl1pPr algn="l">
              <a:defRPr sz="900">
                <a:solidFill>
                  <a:schemeClr val="tx1">
                    <a:tint val="75000"/>
                  </a:schemeClr>
                </a:solidFill>
              </a:defRPr>
            </a:lvl1pPr>
          </a:lstStyle>
          <a:p>
            <a:pPr marL="0" marR="0" lvl="0" indent="0" algn="l" defTabSz="68564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t>Company Logo</a:t>
            </a: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5" name="Footer Placeholder 4"/>
          <p:cNvSpPr>
            <a:spLocks noGrp="1"/>
          </p:cNvSpPr>
          <p:nvPr>
            <p:ph type="ftr" sz="quarter" idx="3"/>
          </p:nvPr>
        </p:nvSpPr>
        <p:spPr>
          <a:xfrm>
            <a:off x="3028950" y="6356357"/>
            <a:ext cx="3086100" cy="365125"/>
          </a:xfrm>
          <a:prstGeom prst="rect">
            <a:avLst/>
          </a:prstGeom>
        </p:spPr>
        <p:txBody>
          <a:bodyPr vert="horz" lIns="91422" tIns="45718" rIns="91422" bIns="45718" rtlCol="0" anchor="ctr"/>
          <a:lstStyle>
            <a:lvl1pPr algn="ctr">
              <a:defRPr sz="900">
                <a:solidFill>
                  <a:schemeClr val="tx1">
                    <a:tint val="75000"/>
                  </a:schemeClr>
                </a:solidFill>
              </a:defRPr>
            </a:lvl1pPr>
          </a:lstStyle>
          <a:p>
            <a:pPr marL="0" marR="0" lvl="0" indent="0" algn="ctr" defTabSz="68564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t>www.domain.com</a:t>
            </a: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Slide Number Placeholder 5"/>
          <p:cNvSpPr>
            <a:spLocks noGrp="1"/>
          </p:cNvSpPr>
          <p:nvPr>
            <p:ph type="sldNum" sz="quarter" idx="4"/>
          </p:nvPr>
        </p:nvSpPr>
        <p:spPr>
          <a:xfrm>
            <a:off x="6457950" y="6356357"/>
            <a:ext cx="2057400" cy="365125"/>
          </a:xfrm>
          <a:prstGeom prst="rect">
            <a:avLst/>
          </a:prstGeom>
        </p:spPr>
        <p:txBody>
          <a:bodyPr vert="horz" lIns="91422" tIns="45718" rIns="91422" bIns="45718" rtlCol="0" anchor="ctr"/>
          <a:lstStyle>
            <a:lvl1pPr algn="r">
              <a:defRPr sz="900">
                <a:solidFill>
                  <a:schemeClr val="tx1">
                    <a:tint val="75000"/>
                  </a:schemeClr>
                </a:solidFill>
              </a:defRPr>
            </a:lvl1pPr>
          </a:lstStyle>
          <a:p>
            <a:pPr marL="0" marR="0" lvl="0" indent="0" algn="r" defTabSz="685647" rtl="0" eaLnBrk="1" fontAlgn="auto" latinLnBrk="0" hangingPunct="1">
              <a:lnSpc>
                <a:spcPct val="100000"/>
              </a:lnSpc>
              <a:spcBef>
                <a:spcPts val="0"/>
              </a:spcBef>
              <a:spcAft>
                <a:spcPts val="0"/>
              </a:spcAft>
              <a:buClrTx/>
              <a:buSzTx/>
              <a:buFontTx/>
              <a:buNone/>
              <a:tabLst/>
              <a:defRPr/>
            </a:pPr>
            <a:fld id="{3D7FBCD5-A183-468F-86D5-E20CBF398243}"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68564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13895084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hdr="0"/>
  <p:txStyles>
    <p:titleStyle>
      <a:lvl1pPr algn="l" defTabSz="68564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14" indent="-171414" algn="l" defTabSz="68564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41" indent="-171414" algn="l" defTabSz="68564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60" indent="-171414" algn="l" defTabSz="68564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80" indent="-171414" algn="l" defTabSz="685647"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4pPr>
      <a:lvl5pPr marL="1542701" indent="-171414" algn="l" defTabSz="685647"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5pPr>
      <a:lvl6pPr marL="1885527" indent="-171414" algn="l" defTabSz="685647"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6pPr>
      <a:lvl7pPr marL="2228351" indent="-171414" algn="l" defTabSz="685647"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7pPr>
      <a:lvl8pPr marL="2571174" indent="-171414" algn="l" defTabSz="685647"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8pPr>
      <a:lvl9pPr marL="2914001" indent="-171414" algn="l" defTabSz="685647"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85647" rtl="0" eaLnBrk="1" latinLnBrk="0" hangingPunct="1">
        <a:defRPr sz="1425" kern="1200">
          <a:solidFill>
            <a:schemeClr val="tx1"/>
          </a:solidFill>
          <a:latin typeface="+mn-lt"/>
          <a:ea typeface="+mn-ea"/>
          <a:cs typeface="+mn-cs"/>
        </a:defRPr>
      </a:lvl1pPr>
      <a:lvl2pPr marL="342821" algn="l" defTabSz="685647" rtl="0" eaLnBrk="1" latinLnBrk="0" hangingPunct="1">
        <a:defRPr sz="1425" kern="1200">
          <a:solidFill>
            <a:schemeClr val="tx1"/>
          </a:solidFill>
          <a:latin typeface="+mn-lt"/>
          <a:ea typeface="+mn-ea"/>
          <a:cs typeface="+mn-cs"/>
        </a:defRPr>
      </a:lvl2pPr>
      <a:lvl3pPr marL="685647" algn="l" defTabSz="685647" rtl="0" eaLnBrk="1" latinLnBrk="0" hangingPunct="1">
        <a:defRPr sz="1425" kern="1200">
          <a:solidFill>
            <a:schemeClr val="tx1"/>
          </a:solidFill>
          <a:latin typeface="+mn-lt"/>
          <a:ea typeface="+mn-ea"/>
          <a:cs typeface="+mn-cs"/>
        </a:defRPr>
      </a:lvl3pPr>
      <a:lvl4pPr marL="1028471" algn="l" defTabSz="685647" rtl="0" eaLnBrk="1" latinLnBrk="0" hangingPunct="1">
        <a:defRPr sz="1425" kern="1200">
          <a:solidFill>
            <a:schemeClr val="tx1"/>
          </a:solidFill>
          <a:latin typeface="+mn-lt"/>
          <a:ea typeface="+mn-ea"/>
          <a:cs typeface="+mn-cs"/>
        </a:defRPr>
      </a:lvl4pPr>
      <a:lvl5pPr marL="1371294" algn="l" defTabSz="685647" rtl="0" eaLnBrk="1" latinLnBrk="0" hangingPunct="1">
        <a:defRPr sz="1425" kern="1200">
          <a:solidFill>
            <a:schemeClr val="tx1"/>
          </a:solidFill>
          <a:latin typeface="+mn-lt"/>
          <a:ea typeface="+mn-ea"/>
          <a:cs typeface="+mn-cs"/>
        </a:defRPr>
      </a:lvl5pPr>
      <a:lvl6pPr marL="1714121" algn="l" defTabSz="685647" rtl="0" eaLnBrk="1" latinLnBrk="0" hangingPunct="1">
        <a:defRPr sz="1425" kern="1200">
          <a:solidFill>
            <a:schemeClr val="tx1"/>
          </a:solidFill>
          <a:latin typeface="+mn-lt"/>
          <a:ea typeface="+mn-ea"/>
          <a:cs typeface="+mn-cs"/>
        </a:defRPr>
      </a:lvl6pPr>
      <a:lvl7pPr marL="2056940" algn="l" defTabSz="685647" rtl="0" eaLnBrk="1" latinLnBrk="0" hangingPunct="1">
        <a:defRPr sz="1425" kern="1200">
          <a:solidFill>
            <a:schemeClr val="tx1"/>
          </a:solidFill>
          <a:latin typeface="+mn-lt"/>
          <a:ea typeface="+mn-ea"/>
          <a:cs typeface="+mn-cs"/>
        </a:defRPr>
      </a:lvl7pPr>
      <a:lvl8pPr marL="2399760" algn="l" defTabSz="685647" rtl="0" eaLnBrk="1" latinLnBrk="0" hangingPunct="1">
        <a:defRPr sz="1425" kern="1200">
          <a:solidFill>
            <a:schemeClr val="tx1"/>
          </a:solidFill>
          <a:latin typeface="+mn-lt"/>
          <a:ea typeface="+mn-ea"/>
          <a:cs typeface="+mn-cs"/>
        </a:defRPr>
      </a:lvl8pPr>
      <a:lvl9pPr marL="2742581" algn="l" defTabSz="685647" rtl="0" eaLnBrk="1" latinLnBrk="0" hangingPunct="1">
        <a:defRPr sz="142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1216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66738" y="1752600"/>
            <a:ext cx="80010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AutoShape 4"/>
          <p:cNvSpPr>
            <a:spLocks noChangeArrowheads="1"/>
          </p:cNvSpPr>
          <p:nvPr/>
        </p:nvSpPr>
        <p:spPr bwMode="auto">
          <a:xfrm>
            <a:off x="609600" y="1566863"/>
            <a:ext cx="7958138"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4101"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02"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752E591-E00C-4EAA-89EB-DD0A69AF1A4F}" type="datetimeFigureOut">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11/14/2018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03"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Arial" charset="0"/>
                <a:cs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04"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84DD127-1C0F-4D1F-90B1-641903F4A4BB}" type="slidenum">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66450496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cs typeface="Angsana New" pitchFamily="18" charset="-34"/>
        </a:defRPr>
      </a:lvl2pPr>
      <a:lvl3pPr algn="l" rtl="0" eaLnBrk="0" fontAlgn="base" hangingPunct="0">
        <a:spcBef>
          <a:spcPct val="0"/>
        </a:spcBef>
        <a:spcAft>
          <a:spcPct val="0"/>
        </a:spcAft>
        <a:defRPr sz="3800">
          <a:solidFill>
            <a:schemeClr val="tx2"/>
          </a:solidFill>
          <a:latin typeface="Verdana" pitchFamily="34" charset="0"/>
          <a:cs typeface="Angsana New" pitchFamily="18" charset="-34"/>
        </a:defRPr>
      </a:lvl3pPr>
      <a:lvl4pPr algn="l" rtl="0" eaLnBrk="0" fontAlgn="base" hangingPunct="0">
        <a:spcBef>
          <a:spcPct val="0"/>
        </a:spcBef>
        <a:spcAft>
          <a:spcPct val="0"/>
        </a:spcAft>
        <a:defRPr sz="3800">
          <a:solidFill>
            <a:schemeClr val="tx2"/>
          </a:solidFill>
          <a:latin typeface="Verdana" pitchFamily="34" charset="0"/>
          <a:cs typeface="Angsana New" pitchFamily="18" charset="-34"/>
        </a:defRPr>
      </a:lvl4pPr>
      <a:lvl5pPr algn="l" rtl="0" eaLnBrk="0" fontAlgn="base" hangingPunct="0">
        <a:spcBef>
          <a:spcPct val="0"/>
        </a:spcBef>
        <a:spcAft>
          <a:spcPct val="0"/>
        </a:spcAft>
        <a:defRPr sz="3800">
          <a:solidFill>
            <a:schemeClr val="tx2"/>
          </a:solidFill>
          <a:latin typeface="Verdana" pitchFamily="34" charset="0"/>
          <a:cs typeface="Angsana New" pitchFamily="18" charset="-34"/>
        </a:defRPr>
      </a:lvl5pPr>
      <a:lvl6pPr marL="457200" algn="l" rtl="0" eaLnBrk="1" fontAlgn="base" hangingPunct="1">
        <a:spcBef>
          <a:spcPct val="0"/>
        </a:spcBef>
        <a:spcAft>
          <a:spcPct val="0"/>
        </a:spcAft>
        <a:defRPr sz="3800">
          <a:solidFill>
            <a:schemeClr val="tx2"/>
          </a:solidFill>
          <a:latin typeface="Verdana" pitchFamily="34" charset="0"/>
          <a:cs typeface="Angsana New" pitchFamily="18" charset="-34"/>
        </a:defRPr>
      </a:lvl6pPr>
      <a:lvl7pPr marL="914400" algn="l" rtl="0" eaLnBrk="1" fontAlgn="base" hangingPunct="1">
        <a:spcBef>
          <a:spcPct val="0"/>
        </a:spcBef>
        <a:spcAft>
          <a:spcPct val="0"/>
        </a:spcAft>
        <a:defRPr sz="3800">
          <a:solidFill>
            <a:schemeClr val="tx2"/>
          </a:solidFill>
          <a:latin typeface="Verdana" pitchFamily="34" charset="0"/>
          <a:cs typeface="Angsana New" pitchFamily="18" charset="-34"/>
        </a:defRPr>
      </a:lvl7pPr>
      <a:lvl8pPr marL="1371600" algn="l" rtl="0" eaLnBrk="1" fontAlgn="base" hangingPunct="1">
        <a:spcBef>
          <a:spcPct val="0"/>
        </a:spcBef>
        <a:spcAft>
          <a:spcPct val="0"/>
        </a:spcAft>
        <a:defRPr sz="3800">
          <a:solidFill>
            <a:schemeClr val="tx2"/>
          </a:solidFill>
          <a:latin typeface="Verdana" pitchFamily="34" charset="0"/>
          <a:cs typeface="Angsana New" pitchFamily="18" charset="-34"/>
        </a:defRPr>
      </a:lvl8pPr>
      <a:lvl9pPr marL="1828800" algn="l" rtl="0" eaLnBrk="1" fontAlgn="base" hangingPunct="1">
        <a:spcBef>
          <a:spcPct val="0"/>
        </a:spcBef>
        <a:spcAft>
          <a:spcPct val="0"/>
        </a:spcAft>
        <a:defRPr sz="3800">
          <a:solidFill>
            <a:schemeClr val="tx2"/>
          </a:solidFill>
          <a:latin typeface="Verdana" pitchFamily="34" charset="0"/>
          <a:cs typeface="Angsana New" pitchFamily="18" charset="-34"/>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cs typeface="+mn-cs"/>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cs typeface="+mn-cs"/>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cs typeface="+mn-cs"/>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cs typeface="+mn-cs"/>
        </a:defRPr>
      </a:lvl5pPr>
      <a:lvl6pPr marL="2551113" indent="-398463" algn="l" rtl="0" eaLnBrk="1" fontAlgn="base" hangingPunct="1">
        <a:spcBef>
          <a:spcPct val="25000"/>
        </a:spcBef>
        <a:spcAft>
          <a:spcPct val="0"/>
        </a:spcAft>
        <a:buClr>
          <a:schemeClr val="accent2"/>
        </a:buClr>
        <a:buFont typeface="Wingdings" pitchFamily="2" charset="2"/>
        <a:buChar char="§"/>
        <a:defRPr sz="2000">
          <a:solidFill>
            <a:schemeClr val="tx1"/>
          </a:solidFill>
          <a:latin typeface="+mn-lt"/>
          <a:cs typeface="+mn-cs"/>
        </a:defRPr>
      </a:lvl6pPr>
      <a:lvl7pPr marL="3008313" indent="-398463" algn="l" rtl="0" eaLnBrk="1" fontAlgn="base" hangingPunct="1">
        <a:spcBef>
          <a:spcPct val="25000"/>
        </a:spcBef>
        <a:spcAft>
          <a:spcPct val="0"/>
        </a:spcAft>
        <a:buClr>
          <a:schemeClr val="accent2"/>
        </a:buClr>
        <a:buFont typeface="Wingdings" pitchFamily="2" charset="2"/>
        <a:buChar char="§"/>
        <a:defRPr sz="2000">
          <a:solidFill>
            <a:schemeClr val="tx1"/>
          </a:solidFill>
          <a:latin typeface="+mn-lt"/>
          <a:cs typeface="+mn-cs"/>
        </a:defRPr>
      </a:lvl7pPr>
      <a:lvl8pPr marL="3465513" indent="-398463" algn="l" rtl="0" eaLnBrk="1" fontAlgn="base" hangingPunct="1">
        <a:spcBef>
          <a:spcPct val="25000"/>
        </a:spcBef>
        <a:spcAft>
          <a:spcPct val="0"/>
        </a:spcAft>
        <a:buClr>
          <a:schemeClr val="accent2"/>
        </a:buClr>
        <a:buFont typeface="Wingdings" pitchFamily="2" charset="2"/>
        <a:buChar char="§"/>
        <a:defRPr sz="2000">
          <a:solidFill>
            <a:schemeClr val="tx1"/>
          </a:solidFill>
          <a:latin typeface="+mn-lt"/>
          <a:cs typeface="+mn-cs"/>
        </a:defRPr>
      </a:lvl8pPr>
      <a:lvl9pPr marL="3922713" indent="-398463" algn="l" rtl="0" eaLnBrk="1" fontAlgn="base" hangingPunct="1">
        <a:spcBef>
          <a:spcPct val="25000"/>
        </a:spcBef>
        <a:spcAft>
          <a:spcPct val="0"/>
        </a:spcAft>
        <a:buClr>
          <a:schemeClr val="accent2"/>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6.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Permanent_resident" TargetMode="External"/><Relationship Id="rId2" Type="http://schemas.openxmlformats.org/officeDocument/2006/relationships/hyperlink" Target="https://en.wikipedia.org/wiki/Citizen" TargetMode="External"/><Relationship Id="rId1" Type="http://schemas.openxmlformats.org/officeDocument/2006/relationships/slideLayout" Target="../slideLayouts/slideLayout27.xml"/><Relationship Id="rId4" Type="http://schemas.openxmlformats.org/officeDocument/2006/relationships/hyperlink" Target="https://en.wikipedia.org/wiki/Employee_benefi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143" y="1394222"/>
            <a:ext cx="8721212" cy="1620441"/>
          </a:xfrm>
          <a:effectLst>
            <a:glow rad="63500">
              <a:schemeClr val="accent5">
                <a:satMod val="175000"/>
                <a:alpha val="40000"/>
              </a:schemeClr>
            </a:glow>
            <a:outerShdw blurRad="57150" dist="19050" dir="5400000" algn="ctr" rotWithShape="0">
              <a:srgbClr val="000000">
                <a:alpha val="63000"/>
              </a:srgbClr>
            </a:outerShdw>
          </a:effectLst>
        </p:spPr>
        <p:style>
          <a:lnRef idx="0">
            <a:schemeClr val="accent5"/>
          </a:lnRef>
          <a:fillRef idx="3">
            <a:schemeClr val="accent5"/>
          </a:fillRef>
          <a:effectRef idx="3">
            <a:schemeClr val="accent5"/>
          </a:effectRef>
          <a:fontRef idx="minor">
            <a:schemeClr val="lt1"/>
          </a:fontRef>
        </p:style>
        <p:txBody>
          <a:bodyPr anchor="ctr">
            <a:normAutofit/>
          </a:bodyPr>
          <a:lstStyle/>
          <a:p>
            <a:r>
              <a:rPr lang="en-US" sz="3600" b="1" dirty="0" smtClean="0">
                <a:solidFill>
                  <a:schemeClr val="bg1"/>
                </a:solidFill>
                <a:latin typeface="Arial Narrow" panose="020B0606020202030204" pitchFamily="34" charset="0"/>
              </a:rPr>
              <a:t>Improving access to registration for hard to reach population: </a:t>
            </a:r>
            <a:br>
              <a:rPr lang="en-US" sz="3600" b="1" dirty="0" smtClean="0">
                <a:solidFill>
                  <a:schemeClr val="bg1"/>
                </a:solidFill>
                <a:latin typeface="Arial Narrow" panose="020B0606020202030204" pitchFamily="34" charset="0"/>
              </a:rPr>
            </a:br>
            <a:r>
              <a:rPr lang="en-US" sz="2800" b="1" dirty="0" smtClean="0">
                <a:solidFill>
                  <a:schemeClr val="bg1"/>
                </a:solidFill>
                <a:latin typeface="Arial Narrow" panose="020B0606020202030204" pitchFamily="34" charset="0"/>
              </a:rPr>
              <a:t>Online </a:t>
            </a:r>
            <a:r>
              <a:rPr lang="en-US" sz="2800" b="1" dirty="0">
                <a:solidFill>
                  <a:schemeClr val="bg1"/>
                </a:solidFill>
                <a:latin typeface="Arial Narrow" panose="020B0606020202030204" pitchFamily="34" charset="0"/>
              </a:rPr>
              <a:t>B</a:t>
            </a:r>
            <a:r>
              <a:rPr lang="en-US" sz="2800" b="1" dirty="0" smtClean="0">
                <a:solidFill>
                  <a:schemeClr val="bg1"/>
                </a:solidFill>
                <a:latin typeface="Arial Narrow" panose="020B0606020202030204" pitchFamily="34" charset="0"/>
              </a:rPr>
              <a:t>irth Registration System for Non-Thai</a:t>
            </a:r>
            <a:endParaRPr lang="en-US" sz="2800" b="1" dirty="0">
              <a:solidFill>
                <a:schemeClr val="bg1"/>
              </a:solidFill>
              <a:latin typeface="Arial Narrow" panose="020B0606020202030204" pitchFamily="34" charset="0"/>
            </a:endParaRPr>
          </a:p>
        </p:txBody>
      </p:sp>
      <p:sp>
        <p:nvSpPr>
          <p:cNvPr id="3" name="Subtitle 2"/>
          <p:cNvSpPr>
            <a:spLocks noGrp="1"/>
          </p:cNvSpPr>
          <p:nvPr>
            <p:ph type="subTitle" idx="1"/>
          </p:nvPr>
        </p:nvSpPr>
        <p:spPr>
          <a:xfrm>
            <a:off x="0" y="3372247"/>
            <a:ext cx="9144000" cy="1655762"/>
          </a:xfrm>
        </p:spPr>
        <p:txBody>
          <a:bodyPr>
            <a:normAutofit fontScale="92500"/>
          </a:bodyPr>
          <a:lstStyle/>
          <a:p>
            <a:r>
              <a:rPr lang="en-US" sz="2200" b="1" dirty="0" smtClean="0">
                <a:latin typeface="Arial Narrow" panose="020B0606020202030204" pitchFamily="34" charset="0"/>
              </a:rPr>
              <a:t>Session 3 : Current CRVS Issues </a:t>
            </a:r>
            <a:endParaRPr lang="en-US" sz="2200" b="1" dirty="0">
              <a:latin typeface="Arial Narrow" panose="020B0606020202030204" pitchFamily="34" charset="0"/>
            </a:endParaRPr>
          </a:p>
          <a:p>
            <a:r>
              <a:rPr lang="en-US" sz="2200" b="1" dirty="0" smtClean="0">
                <a:latin typeface="Arial Narrow" panose="020B0606020202030204" pitchFamily="34" charset="0"/>
              </a:rPr>
              <a:t>At the Fourth Meeting of the Regional Steering Group for CRVS in Asia and the Pacific  </a:t>
            </a:r>
            <a:endParaRPr lang="en-US" sz="2200" dirty="0">
              <a:latin typeface="Arial Narrow" panose="020B0606020202030204" pitchFamily="34" charset="0"/>
            </a:endParaRPr>
          </a:p>
          <a:p>
            <a:r>
              <a:rPr lang="en-US" sz="2200" b="1" dirty="0" smtClean="0">
                <a:latin typeface="Arial Narrow" panose="020B0606020202030204" pitchFamily="34" charset="0"/>
              </a:rPr>
              <a:t>11:00 - 10:15, 14 November </a:t>
            </a:r>
            <a:r>
              <a:rPr lang="en-US" sz="2200" b="1" dirty="0">
                <a:latin typeface="Arial Narrow" panose="020B0606020202030204" pitchFamily="34" charset="0"/>
              </a:rPr>
              <a:t>2018 </a:t>
            </a:r>
            <a:endParaRPr lang="en-US" sz="2200" dirty="0">
              <a:latin typeface="Arial Narrow" panose="020B0606020202030204" pitchFamily="34" charset="0"/>
            </a:endParaRPr>
          </a:p>
          <a:p>
            <a:r>
              <a:rPr lang="en-US" sz="2200" b="1" dirty="0" smtClean="0">
                <a:latin typeface="Arial Narrow" panose="020B0606020202030204" pitchFamily="34" charset="0"/>
              </a:rPr>
              <a:t>United Union Conference Center (UNCC), Bangkok</a:t>
            </a:r>
            <a:endParaRPr lang="en-US" sz="2200" dirty="0">
              <a:latin typeface="Arial Narrow" panose="020B0606020202030204" pitchFamily="34" charset="0"/>
            </a:endParaRPr>
          </a:p>
          <a:p>
            <a:endParaRPr lang="en-US" dirty="0"/>
          </a:p>
        </p:txBody>
      </p:sp>
      <p:pic>
        <p:nvPicPr>
          <p:cNvPr id="4" name="Picture 3"/>
          <p:cNvPicPr>
            <a:picLocks noChangeAspect="1"/>
          </p:cNvPicPr>
          <p:nvPr/>
        </p:nvPicPr>
        <p:blipFill>
          <a:blip r:embed="rId2"/>
          <a:stretch>
            <a:fillRect/>
          </a:stretch>
        </p:blipFill>
        <p:spPr>
          <a:xfrm>
            <a:off x="685800" y="116062"/>
            <a:ext cx="1018120" cy="920576"/>
          </a:xfrm>
          <a:prstGeom prst="rect">
            <a:avLst/>
          </a:prstGeom>
        </p:spPr>
      </p:pic>
      <p:pic>
        <p:nvPicPr>
          <p:cNvPr id="5" name="Picture 4"/>
          <p:cNvPicPr>
            <a:picLocks noChangeAspect="1"/>
          </p:cNvPicPr>
          <p:nvPr/>
        </p:nvPicPr>
        <p:blipFill>
          <a:blip r:embed="rId3"/>
          <a:stretch>
            <a:fillRect/>
          </a:stretch>
        </p:blipFill>
        <p:spPr>
          <a:xfrm>
            <a:off x="2960280" y="121177"/>
            <a:ext cx="883997" cy="871804"/>
          </a:xfrm>
          <a:prstGeom prst="rect">
            <a:avLst/>
          </a:prstGeom>
        </p:spPr>
      </p:pic>
      <p:pic>
        <p:nvPicPr>
          <p:cNvPr id="6" name="Picture 5"/>
          <p:cNvPicPr>
            <a:picLocks noChangeAspect="1"/>
          </p:cNvPicPr>
          <p:nvPr/>
        </p:nvPicPr>
        <p:blipFill>
          <a:blip r:embed="rId4"/>
          <a:stretch>
            <a:fillRect/>
          </a:stretch>
        </p:blipFill>
        <p:spPr>
          <a:xfrm>
            <a:off x="5100637" y="31044"/>
            <a:ext cx="1157727" cy="1090612"/>
          </a:xfrm>
          <a:prstGeom prst="rect">
            <a:avLst/>
          </a:prstGeom>
        </p:spPr>
      </p:pic>
      <p:sp>
        <p:nvSpPr>
          <p:cNvPr id="8" name="TextBox 7"/>
          <p:cNvSpPr txBox="1"/>
          <p:nvPr/>
        </p:nvSpPr>
        <p:spPr>
          <a:xfrm>
            <a:off x="1314220" y="5185767"/>
            <a:ext cx="6586996" cy="1200329"/>
          </a:xfrm>
          <a:prstGeom prst="rect">
            <a:avLst/>
          </a:prstGeom>
          <a:noFill/>
        </p:spPr>
        <p:txBody>
          <a:bodyPr wrap="none" rtlCol="0">
            <a:spAutoFit/>
          </a:bodyPr>
          <a:lstStyle/>
          <a:p>
            <a:pPr algn="ctr">
              <a:spcBef>
                <a:spcPct val="0"/>
              </a:spcBef>
            </a:pPr>
            <a:r>
              <a:rPr lang="en-US" dirty="0">
                <a:solidFill>
                  <a:srgbClr val="0000FF"/>
                </a:solidFill>
                <a:latin typeface="Arial Narrow" panose="020B0606020202030204" pitchFamily="34" charset="0"/>
                <a:cs typeface="TH SarabunPSK" pitchFamily="34" charset="-34"/>
              </a:rPr>
              <a:t>Boonchai Kijsanayotin MD. Ph.D.(Health Informatics)</a:t>
            </a:r>
            <a:endParaRPr lang="th-TH" dirty="0">
              <a:solidFill>
                <a:srgbClr val="0000FF"/>
              </a:solidFill>
              <a:latin typeface="Arial Narrow" panose="020B0606020202030204" pitchFamily="34" charset="0"/>
              <a:cs typeface="TH SarabunPSK" pitchFamily="34" charset="-34"/>
            </a:endParaRPr>
          </a:p>
          <a:p>
            <a:pPr algn="ctr">
              <a:spcBef>
                <a:spcPct val="0"/>
              </a:spcBef>
            </a:pPr>
            <a:r>
              <a:rPr lang="en-US" dirty="0" smtClean="0">
                <a:solidFill>
                  <a:srgbClr val="0000FF"/>
                </a:solidFill>
                <a:latin typeface="Arial Narrow" panose="020B0606020202030204" pitchFamily="34" charset="0"/>
                <a:cs typeface="TH SarabunPSK" pitchFamily="34" charset="-34"/>
              </a:rPr>
              <a:t>Manager: Thai </a:t>
            </a:r>
            <a:r>
              <a:rPr lang="en-US" dirty="0">
                <a:solidFill>
                  <a:srgbClr val="0000FF"/>
                </a:solidFill>
                <a:latin typeface="Arial Narrow" panose="020B0606020202030204" pitchFamily="34" charset="0"/>
                <a:cs typeface="TH SarabunPSK" pitchFamily="34" charset="-34"/>
              </a:rPr>
              <a:t>Health Information Standards Development Center </a:t>
            </a:r>
            <a:r>
              <a:rPr lang="th-TH" dirty="0">
                <a:solidFill>
                  <a:srgbClr val="0000FF"/>
                </a:solidFill>
                <a:latin typeface="Arial Narrow" panose="020B0606020202030204" pitchFamily="34" charset="0"/>
                <a:cs typeface="TH SarabunPSK" pitchFamily="34" charset="-34"/>
              </a:rPr>
              <a:t>(</a:t>
            </a:r>
            <a:r>
              <a:rPr lang="en-US" dirty="0">
                <a:solidFill>
                  <a:srgbClr val="0000FF"/>
                </a:solidFill>
                <a:latin typeface="Arial Narrow" panose="020B0606020202030204" pitchFamily="34" charset="0"/>
                <a:cs typeface="TH SarabunPSK" pitchFamily="34" charset="-34"/>
              </a:rPr>
              <a:t>THIS</a:t>
            </a:r>
            <a:r>
              <a:rPr lang="th-TH" dirty="0">
                <a:solidFill>
                  <a:srgbClr val="0000FF"/>
                </a:solidFill>
                <a:latin typeface="Arial Narrow" panose="020B0606020202030204" pitchFamily="34" charset="0"/>
                <a:cs typeface="TH SarabunPSK" pitchFamily="34" charset="-34"/>
              </a:rPr>
              <a:t>)</a:t>
            </a:r>
          </a:p>
          <a:p>
            <a:pPr algn="ctr">
              <a:spcBef>
                <a:spcPct val="0"/>
              </a:spcBef>
            </a:pPr>
            <a:r>
              <a:rPr lang="en-US" dirty="0">
                <a:solidFill>
                  <a:srgbClr val="0000FF"/>
                </a:solidFill>
                <a:latin typeface="Arial Narrow" panose="020B0606020202030204" pitchFamily="34" charset="0"/>
                <a:cs typeface="TH SarabunPSK" pitchFamily="34" charset="-34"/>
              </a:rPr>
              <a:t>Health Systems Research Institute (HSRI</a:t>
            </a:r>
            <a:r>
              <a:rPr lang="en-US" dirty="0" smtClean="0">
                <a:solidFill>
                  <a:srgbClr val="0000FF"/>
                </a:solidFill>
                <a:latin typeface="Arial Narrow" panose="020B0606020202030204" pitchFamily="34" charset="0"/>
                <a:cs typeface="TH SarabunPSK" pitchFamily="34" charset="-34"/>
              </a:rPr>
              <a:t>), </a:t>
            </a:r>
            <a:r>
              <a:rPr lang="en-US" dirty="0">
                <a:solidFill>
                  <a:srgbClr val="0000FF"/>
                </a:solidFill>
                <a:latin typeface="Arial Narrow" panose="020B0606020202030204" pitchFamily="34" charset="0"/>
                <a:cs typeface="TH SarabunPSK" pitchFamily="34" charset="-34"/>
              </a:rPr>
              <a:t>Ministry of Public Health Thailand</a:t>
            </a:r>
          </a:p>
          <a:p>
            <a:pPr algn="ctr">
              <a:spcBef>
                <a:spcPct val="0"/>
              </a:spcBef>
            </a:pPr>
            <a:r>
              <a:rPr lang="en-US" dirty="0">
                <a:solidFill>
                  <a:srgbClr val="0000FF"/>
                </a:solidFill>
                <a:latin typeface="Arial Narrow" panose="020B0606020202030204" pitchFamily="34" charset="0"/>
                <a:cs typeface="TH SarabunPSK" pitchFamily="34" charset="-34"/>
              </a:rPr>
              <a:t>Chair: Asia eHealth Information Network (AeHIN)</a:t>
            </a:r>
            <a:endParaRPr lang="th-TH" dirty="0">
              <a:solidFill>
                <a:srgbClr val="0000FF"/>
              </a:solidFill>
              <a:latin typeface="Arial Narrow" panose="020B0606020202030204" pitchFamily="34" charset="0"/>
              <a:cs typeface="TH SarabunPSK" pitchFamily="34" charset="-34"/>
            </a:endParaRPr>
          </a:p>
        </p:txBody>
      </p:sp>
      <p:pic>
        <p:nvPicPr>
          <p:cNvPr id="9" name="Picture 8"/>
          <p:cNvPicPr>
            <a:picLocks noChangeAspect="1"/>
          </p:cNvPicPr>
          <p:nvPr/>
        </p:nvPicPr>
        <p:blipFill>
          <a:blip r:embed="rId5"/>
          <a:stretch>
            <a:fillRect/>
          </a:stretch>
        </p:blipFill>
        <p:spPr>
          <a:xfrm>
            <a:off x="7712179" y="156377"/>
            <a:ext cx="851718" cy="965280"/>
          </a:xfrm>
          <a:prstGeom prst="rect">
            <a:avLst/>
          </a:prstGeom>
        </p:spPr>
      </p:pic>
    </p:spTree>
    <p:extLst>
      <p:ext uri="{BB962C8B-B14F-4D97-AF65-F5344CB8AC3E}">
        <p14:creationId xmlns:p14="http://schemas.microsoft.com/office/powerpoint/2010/main" val="39732191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5678662" y="1274762"/>
            <a:ext cx="3422473" cy="4325937"/>
          </a:xfrm>
        </p:spPr>
        <p:txBody>
          <a:bodyPr>
            <a:normAutofit fontScale="90000"/>
          </a:bodyPr>
          <a:lstStyle/>
          <a:p>
            <a:pPr algn="ctr"/>
            <a:r>
              <a:rPr lang="en-US" b="1" dirty="0">
                <a:solidFill>
                  <a:srgbClr val="0000FF"/>
                </a:solidFill>
                <a:effectLst>
                  <a:outerShdw blurRad="38100" dist="38100" dir="2700000" algn="tl">
                    <a:srgbClr val="000000">
                      <a:alpha val="43137"/>
                    </a:srgbClr>
                  </a:outerShdw>
                </a:effectLst>
                <a:latin typeface="Arial Narrow" panose="020B0606020202030204" pitchFamily="34" charset="0"/>
              </a:rPr>
              <a:t>Birth registration process and issuance of unique personal identification number at birth</a:t>
            </a:r>
            <a:endParaRPr lang="en-US" dirty="0">
              <a:solidFill>
                <a:srgbClr val="0000FF"/>
              </a:solidFill>
              <a:effectLst>
                <a:outerShdw blurRad="38100" dist="38100" dir="2700000" algn="tl">
                  <a:srgbClr val="000000">
                    <a:alpha val="43137"/>
                  </a:srgbClr>
                </a:outerShdw>
              </a:effectLst>
              <a:latin typeface="Arial Narrow" panose="020B0606020202030204" pitchFamily="34" charset="0"/>
            </a:endParaRPr>
          </a:p>
        </p:txBody>
      </p:sp>
      <p:pic>
        <p:nvPicPr>
          <p:cNvPr id="102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 y="243679"/>
            <a:ext cx="5286375" cy="6476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2353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625" y="1114425"/>
            <a:ext cx="8229600" cy="4946073"/>
          </a:xfrm>
        </p:spPr>
        <p:txBody>
          <a:bodyPr>
            <a:normAutofit/>
          </a:bodyPr>
          <a:lstStyle/>
          <a:p>
            <a:pPr>
              <a:buFont typeface="Wingdings" panose="05000000000000000000" pitchFamily="2" charset="2"/>
              <a:buChar char="§"/>
            </a:pPr>
            <a:r>
              <a:rPr lang="en-US" sz="4000" b="1" dirty="0">
                <a:solidFill>
                  <a:srgbClr val="0000FF"/>
                </a:solidFill>
                <a:latin typeface="Arial Narrow" panose="020B0606020202030204" pitchFamily="34" charset="0"/>
              </a:rPr>
              <a:t>A birth certificate is the first identity document</a:t>
            </a:r>
            <a:r>
              <a:rPr lang="th-TH" sz="4000" b="1" dirty="0">
                <a:solidFill>
                  <a:srgbClr val="0000FF"/>
                </a:solidFill>
                <a:latin typeface="Arial Narrow" panose="020B0606020202030204" pitchFamily="34" charset="0"/>
              </a:rPr>
              <a:t> </a:t>
            </a:r>
            <a:r>
              <a:rPr lang="en-US" sz="4000" b="1" dirty="0">
                <a:solidFill>
                  <a:srgbClr val="0000FF"/>
                </a:solidFill>
                <a:latin typeface="Arial Narrow" panose="020B0606020202030204" pitchFamily="34" charset="0"/>
              </a:rPr>
              <a:t>that proves</a:t>
            </a:r>
            <a:r>
              <a:rPr lang="th-TH" sz="4000" b="1" dirty="0">
                <a:solidFill>
                  <a:srgbClr val="0000FF"/>
                </a:solidFill>
                <a:latin typeface="Arial Narrow" panose="020B0606020202030204" pitchFamily="34" charset="0"/>
              </a:rPr>
              <a:t> </a:t>
            </a:r>
            <a:r>
              <a:rPr lang="en-US" sz="4000" b="1" dirty="0">
                <a:solidFill>
                  <a:srgbClr val="0000FF"/>
                </a:solidFill>
                <a:latin typeface="Arial Narrow" panose="020B0606020202030204" pitchFamily="34" charset="0"/>
              </a:rPr>
              <a:t>the baby identity indicated that she</a:t>
            </a:r>
            <a:r>
              <a:rPr lang="th-TH" sz="4000" b="1" dirty="0">
                <a:solidFill>
                  <a:srgbClr val="0000FF"/>
                </a:solidFill>
                <a:latin typeface="Arial Narrow" panose="020B0606020202030204" pitchFamily="34" charset="0"/>
              </a:rPr>
              <a:t>/</a:t>
            </a:r>
            <a:r>
              <a:rPr lang="en-US" sz="4000" b="1" dirty="0">
                <a:solidFill>
                  <a:srgbClr val="0000FF"/>
                </a:solidFill>
                <a:latin typeface="Arial Narrow" panose="020B0606020202030204" pitchFamily="34" charset="0"/>
              </a:rPr>
              <a:t>he is</a:t>
            </a:r>
            <a:r>
              <a:rPr lang="th-TH" sz="4000" b="1" dirty="0">
                <a:solidFill>
                  <a:srgbClr val="0000FF"/>
                </a:solidFill>
                <a:latin typeface="Arial Narrow" panose="020B0606020202030204" pitchFamily="34" charset="0"/>
              </a:rPr>
              <a:t> </a:t>
            </a:r>
            <a:r>
              <a:rPr lang="en-US" sz="4000" b="1" dirty="0">
                <a:solidFill>
                  <a:srgbClr val="0000FF"/>
                </a:solidFill>
                <a:latin typeface="Arial Narrow" panose="020B0606020202030204" pitchFamily="34" charset="0"/>
              </a:rPr>
              <a:t>exist in this world</a:t>
            </a:r>
            <a:r>
              <a:rPr lang="th-TH" sz="4000" dirty="0" smtClean="0">
                <a:latin typeface="Arial Narrow" panose="020B0606020202030204" pitchFamily="34" charset="0"/>
              </a:rPr>
              <a:t>.</a:t>
            </a:r>
            <a:endParaRPr lang="en-US" sz="4000" dirty="0" smtClean="0">
              <a:latin typeface="Arial Narrow" panose="020B0606020202030204" pitchFamily="34" charset="0"/>
            </a:endParaRPr>
          </a:p>
          <a:p>
            <a:pPr>
              <a:buFont typeface="Wingdings" panose="05000000000000000000" pitchFamily="2" charset="2"/>
              <a:buChar char="§"/>
            </a:pPr>
            <a:r>
              <a:rPr lang="en-US" sz="4000" dirty="0" smtClean="0">
                <a:latin typeface="Arial Narrow" panose="020B0606020202030204" pitchFamily="34" charset="0"/>
              </a:rPr>
              <a:t>Birth </a:t>
            </a:r>
            <a:r>
              <a:rPr lang="en-US" sz="4000" dirty="0">
                <a:latin typeface="Arial Narrow" panose="020B0606020202030204" pitchFamily="34" charset="0"/>
              </a:rPr>
              <a:t>certificate </a:t>
            </a:r>
            <a:r>
              <a:rPr lang="en-US" sz="4000" dirty="0" smtClean="0">
                <a:latin typeface="Arial Narrow" panose="020B0606020202030204" pitchFamily="34" charset="0"/>
              </a:rPr>
              <a:t>facilitates </a:t>
            </a:r>
            <a:r>
              <a:rPr lang="en-US" sz="4000" dirty="0">
                <a:latin typeface="Arial Narrow" panose="020B0606020202030204" pitchFamily="34" charset="0"/>
              </a:rPr>
              <a:t>access to essential services, such as health care, social services, and education</a:t>
            </a:r>
            <a:r>
              <a:rPr lang="th-TH" sz="4000" dirty="0">
                <a:latin typeface="Arial Narrow" panose="020B0606020202030204" pitchFamily="34" charset="0"/>
              </a:rPr>
              <a:t>.</a:t>
            </a:r>
            <a:endParaRPr lang="en-US" sz="4000" dirty="0">
              <a:latin typeface="Arial Narrow" panose="020B0606020202030204" pitchFamily="34" charset="0"/>
            </a:endParaRPr>
          </a:p>
        </p:txBody>
      </p:sp>
    </p:spTree>
    <p:extLst>
      <p:ext uri="{BB962C8B-B14F-4D97-AF65-F5344CB8AC3E}">
        <p14:creationId xmlns:p14="http://schemas.microsoft.com/office/powerpoint/2010/main" val="13273271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199" y="1457320"/>
            <a:ext cx="8201026" cy="4929193"/>
          </a:xfrm>
        </p:spPr>
        <p:txBody>
          <a:bodyPr>
            <a:noAutofit/>
          </a:bodyPr>
          <a:lstStyle/>
          <a:p>
            <a:pPr>
              <a:buFont typeface="Wingdings" panose="05000000000000000000" pitchFamily="2" charset="2"/>
              <a:buChar char="§"/>
            </a:pPr>
            <a:r>
              <a:rPr lang="en-US" sz="3200" dirty="0" smtClean="0">
                <a:latin typeface="Arial Narrow" panose="020B0606020202030204" pitchFamily="34" charset="0"/>
              </a:rPr>
              <a:t>~ 7% (40,000-50,000 life births) not register (before 2011)</a:t>
            </a:r>
          </a:p>
          <a:p>
            <a:pPr>
              <a:buFont typeface="Wingdings" panose="05000000000000000000" pitchFamily="2" charset="2"/>
              <a:buChar char="§"/>
            </a:pPr>
            <a:r>
              <a:rPr lang="en-US" sz="3200" dirty="0">
                <a:latin typeface="Arial Narrow" panose="020B0606020202030204" pitchFamily="34" charset="0"/>
              </a:rPr>
              <a:t>~ </a:t>
            </a:r>
            <a:r>
              <a:rPr lang="en-US" sz="3200" dirty="0" smtClean="0">
                <a:latin typeface="Arial Narrow" panose="020B0606020202030204" pitchFamily="34" charset="0"/>
              </a:rPr>
              <a:t>20</a:t>
            </a:r>
            <a:r>
              <a:rPr lang="en-US" sz="3200" dirty="0">
                <a:latin typeface="Arial Narrow" panose="020B0606020202030204" pitchFamily="34" charset="0"/>
              </a:rPr>
              <a:t>% in area where registered and unregistered migrant workers and other unregistered non</a:t>
            </a:r>
            <a:r>
              <a:rPr lang="th-TH" sz="3200" dirty="0">
                <a:latin typeface="Arial Narrow" panose="020B0606020202030204" pitchFamily="34" charset="0"/>
              </a:rPr>
              <a:t>-</a:t>
            </a:r>
            <a:r>
              <a:rPr lang="en-US" sz="3200" dirty="0">
                <a:latin typeface="Arial Narrow" panose="020B0606020202030204" pitchFamily="34" charset="0"/>
              </a:rPr>
              <a:t>Thai residents</a:t>
            </a:r>
          </a:p>
          <a:p>
            <a:pPr>
              <a:buFont typeface="Wingdings" panose="05000000000000000000" pitchFamily="2" charset="2"/>
              <a:buChar char="§"/>
            </a:pPr>
            <a:r>
              <a:rPr lang="en-US" sz="3200" dirty="0">
                <a:latin typeface="Arial Narrow" panose="020B0606020202030204" pitchFamily="34" charset="0"/>
              </a:rPr>
              <a:t>Misunderstand </a:t>
            </a:r>
            <a:r>
              <a:rPr lang="en-US" sz="3200" dirty="0" smtClean="0">
                <a:latin typeface="Arial Narrow" panose="020B0606020202030204" pitchFamily="34" charset="0"/>
              </a:rPr>
              <a:t>birth </a:t>
            </a:r>
            <a:r>
              <a:rPr lang="en-US" sz="3200" dirty="0">
                <a:latin typeface="Arial Narrow" panose="020B0606020202030204" pitchFamily="34" charset="0"/>
              </a:rPr>
              <a:t>notification document </a:t>
            </a:r>
            <a:r>
              <a:rPr lang="en-US" sz="3200" dirty="0" smtClean="0">
                <a:latin typeface="Arial Narrow" panose="020B0606020202030204" pitchFamily="34" charset="0"/>
              </a:rPr>
              <a:t>is </a:t>
            </a:r>
            <a:r>
              <a:rPr lang="en-US" sz="3200" dirty="0">
                <a:latin typeface="Arial Narrow" panose="020B0606020202030204" pitchFamily="34" charset="0"/>
              </a:rPr>
              <a:t>birth certificate </a:t>
            </a:r>
          </a:p>
          <a:p>
            <a:pPr>
              <a:buFont typeface="Wingdings" panose="05000000000000000000" pitchFamily="2" charset="2"/>
              <a:buChar char="§"/>
            </a:pPr>
            <a:r>
              <a:rPr lang="en-US" sz="3200" dirty="0" smtClean="0">
                <a:latin typeface="Arial Narrow" panose="020B0606020202030204" pitchFamily="34" charset="0"/>
              </a:rPr>
              <a:t>Live </a:t>
            </a:r>
            <a:r>
              <a:rPr lang="en-US" sz="3200" dirty="0">
                <a:latin typeface="Arial Narrow" panose="020B0606020202030204" pitchFamily="34" charset="0"/>
              </a:rPr>
              <a:t>far from the registration </a:t>
            </a:r>
            <a:r>
              <a:rPr lang="en-US" sz="3200" dirty="0" smtClean="0">
                <a:latin typeface="Arial Narrow" panose="020B0606020202030204" pitchFamily="34" charset="0"/>
              </a:rPr>
              <a:t>offices</a:t>
            </a:r>
          </a:p>
          <a:p>
            <a:pPr>
              <a:buFont typeface="Wingdings" panose="05000000000000000000" pitchFamily="2" charset="2"/>
              <a:buChar char="§"/>
            </a:pPr>
            <a:r>
              <a:rPr lang="en-US" sz="3200" dirty="0" smtClean="0">
                <a:latin typeface="Arial Narrow" panose="020B0606020202030204" pitchFamily="34" charset="0"/>
              </a:rPr>
              <a:t>Don’t need to use birth certificate</a:t>
            </a:r>
          </a:p>
        </p:txBody>
      </p:sp>
      <p:sp>
        <p:nvSpPr>
          <p:cNvPr id="4" name="Title 3"/>
          <p:cNvSpPr>
            <a:spLocks noGrp="1"/>
          </p:cNvSpPr>
          <p:nvPr>
            <p:ph type="title"/>
          </p:nvPr>
        </p:nvSpPr>
        <p:spPr>
          <a:xfrm>
            <a:off x="457200" y="274638"/>
            <a:ext cx="8301038" cy="1143000"/>
          </a:xfrm>
        </p:spPr>
        <p:txBody>
          <a:bodyPr>
            <a:normAutofit/>
          </a:bodyPr>
          <a:lstStyle/>
          <a:p>
            <a:pPr algn="ctr"/>
            <a:r>
              <a:rPr lang="en-US" b="1" dirty="0" smtClean="0">
                <a:solidFill>
                  <a:srgbClr val="0000FF"/>
                </a:solidFill>
                <a:effectLst>
                  <a:outerShdw blurRad="38100" dist="38100" dir="2700000" algn="tl">
                    <a:srgbClr val="000000">
                      <a:alpha val="43137"/>
                    </a:srgbClr>
                  </a:outerShdw>
                </a:effectLst>
                <a:latin typeface="Arial Narrow" panose="020B0606020202030204" pitchFamily="34" charset="0"/>
              </a:rPr>
              <a:t>Birth registration challenges</a:t>
            </a:r>
            <a:endParaRPr lang="en-US" b="1" dirty="0">
              <a:solidFill>
                <a:srgbClr val="0000FF"/>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13714604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57188" y="1804988"/>
            <a:ext cx="1071562" cy="20764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BORA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Ministry of Interior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Central Registry</a:t>
            </a:r>
          </a:p>
        </p:txBody>
      </p:sp>
      <p:sp>
        <p:nvSpPr>
          <p:cNvPr id="5" name="Rectangle 4"/>
          <p:cNvSpPr/>
          <p:nvPr/>
        </p:nvSpPr>
        <p:spPr>
          <a:xfrm>
            <a:off x="2643188" y="1928813"/>
            <a:ext cx="2500312" cy="18573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Ministry of Public Health</a:t>
            </a:r>
          </a:p>
        </p:txBody>
      </p:sp>
      <p:cxnSp>
        <p:nvCxnSpPr>
          <p:cNvPr id="7" name="Straight Arrow Connector 6"/>
          <p:cNvCxnSpPr>
            <a:stCxn id="4" idx="3"/>
            <a:endCxn id="5" idx="1"/>
          </p:cNvCxnSpPr>
          <p:nvPr/>
        </p:nvCxnSpPr>
        <p:spPr>
          <a:xfrm>
            <a:off x="1428750" y="2843213"/>
            <a:ext cx="1214438" cy="142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608513" y="5002213"/>
            <a:ext cx="1069975" cy="135731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Provincial Health offices</a:t>
            </a:r>
          </a:p>
        </p:txBody>
      </p:sp>
      <p:cxnSp>
        <p:nvCxnSpPr>
          <p:cNvPr id="15" name="Straight Arrow Connector 14"/>
          <p:cNvCxnSpPr>
            <a:stCxn id="5" idx="2"/>
            <a:endCxn id="13" idx="0"/>
          </p:cNvCxnSpPr>
          <p:nvPr/>
        </p:nvCxnSpPr>
        <p:spPr>
          <a:xfrm rot="16200000" flipH="1">
            <a:off x="3910806" y="3769520"/>
            <a:ext cx="1216025" cy="12493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184" name="TextBox 22"/>
          <p:cNvSpPr txBox="1">
            <a:spLocks noChangeArrowheads="1"/>
          </p:cNvSpPr>
          <p:nvPr/>
        </p:nvSpPr>
        <p:spPr bwMode="auto">
          <a:xfrm>
            <a:off x="4178300" y="3857625"/>
            <a:ext cx="1500188" cy="923925"/>
          </a:xfrm>
          <a:prstGeom prst="rect">
            <a:avLst/>
          </a:prstGeom>
          <a:noFill/>
          <a:ln w="9525">
            <a:noFill/>
            <a:miter lim="800000"/>
            <a:headEnd/>
            <a:tailEnd/>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Narrow" pitchFamily="34" charset="0"/>
                <a:ea typeface="+mn-ea"/>
                <a:cs typeface="+mn-cs"/>
              </a:rPr>
              <a:t>Report statistics back to provinces</a:t>
            </a:r>
          </a:p>
        </p:txBody>
      </p:sp>
      <p:sp>
        <p:nvSpPr>
          <p:cNvPr id="24" name="Rectangle 23"/>
          <p:cNvSpPr/>
          <p:nvPr/>
        </p:nvSpPr>
        <p:spPr>
          <a:xfrm>
            <a:off x="2071688" y="5270498"/>
            <a:ext cx="1143000" cy="92868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Hospitals</a:t>
            </a:r>
          </a:p>
        </p:txBody>
      </p:sp>
      <p:cxnSp>
        <p:nvCxnSpPr>
          <p:cNvPr id="26" name="Straight Arrow Connector 25"/>
          <p:cNvCxnSpPr>
            <a:stCxn id="24" idx="0"/>
          </p:cNvCxnSpPr>
          <p:nvPr/>
        </p:nvCxnSpPr>
        <p:spPr>
          <a:xfrm flipV="1">
            <a:off x="2643188" y="3771900"/>
            <a:ext cx="2" cy="149859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Flowchart: Document 28"/>
          <p:cNvSpPr/>
          <p:nvPr/>
        </p:nvSpPr>
        <p:spPr>
          <a:xfrm>
            <a:off x="7188200" y="2428875"/>
            <a:ext cx="1785938" cy="1143000"/>
          </a:xfrm>
          <a:prstGeom prst="flowChartDocumen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Printed/ Web Vital statistics report</a:t>
            </a:r>
          </a:p>
        </p:txBody>
      </p:sp>
      <p:sp>
        <p:nvSpPr>
          <p:cNvPr id="30" name="Right Arrow 29"/>
          <p:cNvSpPr/>
          <p:nvPr/>
        </p:nvSpPr>
        <p:spPr>
          <a:xfrm>
            <a:off x="5286375" y="2714625"/>
            <a:ext cx="1714500" cy="357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0190" name="TextBox 30"/>
          <p:cNvSpPr txBox="1">
            <a:spLocks noChangeArrowheads="1"/>
          </p:cNvSpPr>
          <p:nvPr/>
        </p:nvSpPr>
        <p:spPr bwMode="auto">
          <a:xfrm>
            <a:off x="1428750" y="2214563"/>
            <a:ext cx="1143000" cy="646112"/>
          </a:xfrm>
          <a:prstGeom prst="rect">
            <a:avLst/>
          </a:prstGeom>
          <a:noFill/>
          <a:ln w="9525">
            <a:noFill/>
            <a:miter lim="800000"/>
            <a:headEnd/>
            <a:tailEnd/>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Narrow" pitchFamily="34" charset="0"/>
                <a:ea typeface="+mn-ea"/>
                <a:cs typeface="+mn-cs"/>
              </a:rPr>
              <a:t>Electronic  files</a:t>
            </a:r>
          </a:p>
        </p:txBody>
      </p:sp>
      <p:sp>
        <p:nvSpPr>
          <p:cNvPr id="50191" name="TextBox 38"/>
          <p:cNvSpPr txBox="1">
            <a:spLocks noChangeArrowheads="1"/>
          </p:cNvSpPr>
          <p:nvPr/>
        </p:nvSpPr>
        <p:spPr bwMode="auto">
          <a:xfrm>
            <a:off x="5143500" y="2071688"/>
            <a:ext cx="2143125" cy="646112"/>
          </a:xfrm>
          <a:prstGeom prst="rect">
            <a:avLst/>
          </a:prstGeom>
          <a:noFill/>
          <a:ln w="9525">
            <a:noFill/>
            <a:miter lim="800000"/>
            <a:headEnd/>
            <a:tailEnd/>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Narrow" pitchFamily="34" charset="0"/>
                <a:ea typeface="+mn-ea"/>
                <a:cs typeface="+mn-cs"/>
              </a:rPr>
              <a:t>Compile, code, validate and process statistics</a:t>
            </a:r>
          </a:p>
        </p:txBody>
      </p:sp>
      <p:sp>
        <p:nvSpPr>
          <p:cNvPr id="19" name="Rectangle 18"/>
          <p:cNvSpPr/>
          <p:nvPr/>
        </p:nvSpPr>
        <p:spPr>
          <a:xfrm>
            <a:off x="357188" y="4781550"/>
            <a:ext cx="1071562" cy="1914525"/>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TH SarabunPSK" pitchFamily="34" charset="-34"/>
              </a:rPr>
              <a:t>National Health Security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TH SarabunPSK" pitchFamily="34" charset="-34"/>
              </a:rPr>
              <a:t>Office (NHSO)</a:t>
            </a:r>
            <a:endParaRPr kumimoji="0" lang="th-TH" sz="2000" b="1" i="0" u="none" strike="noStrike" kern="1200" cap="none" spc="0" normalizeH="0" baseline="0" noProof="0" dirty="0">
              <a:ln>
                <a:noFill/>
              </a:ln>
              <a:solidFill>
                <a:srgbClr val="000000"/>
              </a:solidFill>
              <a:effectLst/>
              <a:uLnTx/>
              <a:uFillTx/>
              <a:latin typeface="Arial Narrow" pitchFamily="34" charset="0"/>
              <a:ea typeface="+mn-ea"/>
              <a:cs typeface="TH SarabunPSK" pitchFamily="34" charset="-34"/>
            </a:endParaRPr>
          </a:p>
        </p:txBody>
      </p:sp>
      <p:cxnSp>
        <p:nvCxnSpPr>
          <p:cNvPr id="27" name="Straight Arrow Connector 26"/>
          <p:cNvCxnSpPr>
            <a:stCxn id="24" idx="0"/>
          </p:cNvCxnSpPr>
          <p:nvPr/>
        </p:nvCxnSpPr>
        <p:spPr>
          <a:xfrm flipH="1" flipV="1">
            <a:off x="1404935" y="3857625"/>
            <a:ext cx="1238253" cy="141287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194" name="TextBox 31"/>
          <p:cNvSpPr txBox="1">
            <a:spLocks noChangeArrowheads="1"/>
          </p:cNvSpPr>
          <p:nvPr/>
        </p:nvSpPr>
        <p:spPr bwMode="auto">
          <a:xfrm>
            <a:off x="1631157" y="4394201"/>
            <a:ext cx="1726407" cy="769441"/>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200" b="1" dirty="0" smtClean="0">
                <a:solidFill>
                  <a:srgbClr val="FF0000"/>
                </a:solidFill>
                <a:effectLst>
                  <a:outerShdw blurRad="38100" dist="38100" dir="2700000" algn="tl">
                    <a:srgbClr val="000000">
                      <a:alpha val="43137"/>
                    </a:srgbClr>
                  </a:outerShdw>
                </a:effectLst>
                <a:latin typeface="Arial Narrow" panose="020B0606020202030204" pitchFamily="34" charset="0"/>
              </a:rPr>
              <a:t>Online birth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200" b="1" dirty="0" smtClean="0">
                <a:solidFill>
                  <a:srgbClr val="FF0000"/>
                </a:solidFill>
                <a:effectLst>
                  <a:outerShdw blurRad="38100" dist="38100" dir="2700000" algn="tl">
                    <a:srgbClr val="000000">
                      <a:alpha val="43137"/>
                    </a:srgbClr>
                  </a:outerShdw>
                </a:effectLst>
                <a:latin typeface="Arial Narrow" panose="020B0606020202030204" pitchFamily="34" charset="0"/>
              </a:rPr>
              <a:t>e-registration</a:t>
            </a:r>
            <a:endParaRPr kumimoji="0" lang="en-US" sz="2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Narrow" panose="020B0606020202030204" pitchFamily="34" charset="0"/>
            </a:endParaRPr>
          </a:p>
        </p:txBody>
      </p:sp>
      <p:cxnSp>
        <p:nvCxnSpPr>
          <p:cNvPr id="34" name="Straight Arrow Connector 33"/>
          <p:cNvCxnSpPr>
            <a:endCxn id="19" idx="0"/>
          </p:cNvCxnSpPr>
          <p:nvPr/>
        </p:nvCxnSpPr>
        <p:spPr>
          <a:xfrm rot="16200000" flipH="1">
            <a:off x="441326" y="4330700"/>
            <a:ext cx="900112" cy="1587"/>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0196" name="TextBox 35"/>
          <p:cNvSpPr txBox="1">
            <a:spLocks noChangeArrowheads="1"/>
          </p:cNvSpPr>
          <p:nvPr/>
        </p:nvSpPr>
        <p:spPr bwMode="auto">
          <a:xfrm>
            <a:off x="234950" y="4014788"/>
            <a:ext cx="890588" cy="646331"/>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effectLst/>
                <a:uLnTx/>
                <a:uFillTx/>
                <a:latin typeface="Arial Narrow" panose="020B0606020202030204" pitchFamily="34" charset="0"/>
                <a:ea typeface="+mn-ea"/>
              </a:rPr>
              <a:t>Data Sync</a:t>
            </a:r>
            <a:r>
              <a:rPr kumimoji="0" lang="en-US" sz="1800" b="1" i="0" u="none" strike="noStrike" kern="1200" cap="none" spc="0" normalizeH="0" baseline="0" noProof="0" dirty="0">
                <a:ln>
                  <a:noFill/>
                </a:ln>
                <a:effectLst/>
                <a:uLnTx/>
                <a:uFillTx/>
                <a:latin typeface="Arial Narrow" panose="020B0606020202030204" pitchFamily="34" charset="0"/>
                <a:ea typeface="+mn-ea"/>
              </a:rPr>
              <a:t>.</a:t>
            </a:r>
            <a:endParaRPr kumimoji="0" lang="th-TH" sz="1800" b="1" i="0" u="none" strike="noStrike" kern="1200" cap="none" spc="0" normalizeH="0" baseline="0" noProof="0" dirty="0">
              <a:ln>
                <a:noFill/>
              </a:ln>
              <a:effectLst/>
              <a:uLnTx/>
              <a:uFillTx/>
              <a:latin typeface="Arial Narrow" panose="020B0606020202030204" pitchFamily="34" charset="0"/>
              <a:ea typeface="+mn-ea"/>
              <a:cs typeface="Cordia New" panose="020B0604020202020204" charset="-34"/>
            </a:endParaRPr>
          </a:p>
        </p:txBody>
      </p:sp>
      <p:sp>
        <p:nvSpPr>
          <p:cNvPr id="2" name="TextBox 1"/>
          <p:cNvSpPr txBox="1"/>
          <p:nvPr/>
        </p:nvSpPr>
        <p:spPr>
          <a:xfrm>
            <a:off x="41109" y="241549"/>
            <a:ext cx="9134808" cy="107721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smtClean="0">
                <a:solidFill>
                  <a:srgbClr val="0000FF"/>
                </a:solidFill>
                <a:effectLst>
                  <a:outerShdw blurRad="38100" dist="38100" dir="2700000" algn="tl">
                    <a:srgbClr val="000000">
                      <a:alpha val="43137"/>
                    </a:srgbClr>
                  </a:outerShdw>
                </a:effectLst>
                <a:latin typeface="Arial Narrow" panose="020B0606020202030204" pitchFamily="34" charset="0"/>
                <a:cs typeface="Arial"/>
              </a:rPr>
              <a:t>Civil Registration &amp;</a:t>
            </a:r>
            <a:r>
              <a:rPr kumimoji="0" lang="en-US" sz="3200" b="1" i="0" u="none" strike="noStrike" kern="120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Arial Narrow" panose="020B0606020202030204" pitchFamily="34" charset="0"/>
                <a:cs typeface="Arial"/>
              </a:rPr>
              <a:t> </a:t>
            </a:r>
            <a:r>
              <a:rPr kumimoji="0" lang="en-US" sz="3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Narrow" panose="020B0606020202030204" pitchFamily="34" charset="0"/>
                <a:cs typeface="Arial"/>
              </a:rPr>
              <a:t>Vital Statistics </a:t>
            </a:r>
            <a:r>
              <a:rPr kumimoji="0" lang="en-US" sz="3200" b="1" i="0" u="none" strike="noStrike" kern="120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Arial Narrow" panose="020B0606020202030204" pitchFamily="34" charset="0"/>
                <a:cs typeface="Arial"/>
              </a:rPr>
              <a:t>Linkage since </a:t>
            </a:r>
            <a:r>
              <a:rPr kumimoji="0" lang="en-US" sz="3200" b="1" i="0" u="none" strike="noStrike" kern="120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Arial Narrow" panose="020B0606020202030204" pitchFamily="34" charset="0"/>
                <a:cs typeface="Arial"/>
              </a:rPr>
              <a:t>1996</a:t>
            </a:r>
            <a:endParaRPr kumimoji="0" lang="en-US" sz="3200" b="1" i="0" u="none" strike="noStrike" kern="120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Arial Narrow" panose="020B0606020202030204" pitchFamily="34" charset="0"/>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noProof="0" dirty="0" smtClean="0">
                <a:solidFill>
                  <a:srgbClr val="0000FF"/>
                </a:solidFill>
                <a:effectLst>
                  <a:outerShdw blurRad="38100" dist="38100" dir="2700000" algn="tl">
                    <a:srgbClr val="000000">
                      <a:alpha val="43137"/>
                    </a:srgbClr>
                  </a:outerShdw>
                </a:effectLst>
                <a:latin typeface="Arial Narrow" panose="020B0606020202030204" pitchFamily="34" charset="0"/>
                <a:cs typeface="Arial"/>
              </a:rPr>
              <a:t>and </a:t>
            </a:r>
            <a:r>
              <a:rPr lang="en-US" sz="3200" b="1" noProof="0" dirty="0" smtClean="0">
                <a:solidFill>
                  <a:srgbClr val="FF0000"/>
                </a:solidFill>
                <a:effectLst>
                  <a:outerShdw blurRad="38100" dist="38100" dir="2700000" algn="tl">
                    <a:srgbClr val="000000">
                      <a:alpha val="43137"/>
                    </a:srgbClr>
                  </a:outerShdw>
                </a:effectLst>
                <a:latin typeface="Arial Narrow" panose="020B0606020202030204" pitchFamily="34" charset="0"/>
                <a:cs typeface="Arial"/>
              </a:rPr>
              <a:t>Online birth registration since 2009</a:t>
            </a:r>
            <a:endParaRPr kumimoji="0" lang="th-TH"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Narrow" panose="020B0606020202030204" pitchFamily="34" charset="0"/>
              <a:cs typeface="Arial"/>
            </a:endParaRPr>
          </a:p>
        </p:txBody>
      </p:sp>
      <p:cxnSp>
        <p:nvCxnSpPr>
          <p:cNvPr id="21" name="Straight Arrow Connector 20"/>
          <p:cNvCxnSpPr>
            <a:stCxn id="24" idx="1"/>
            <a:endCxn id="19" idx="3"/>
          </p:cNvCxnSpPr>
          <p:nvPr/>
        </p:nvCxnSpPr>
        <p:spPr>
          <a:xfrm flipH="1">
            <a:off x="1428750" y="5734842"/>
            <a:ext cx="642938" cy="397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432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99883" y="198853"/>
            <a:ext cx="8431162" cy="708588"/>
          </a:xfrm>
        </p:spPr>
        <p:txBody>
          <a:bodyPr>
            <a:noAutofit/>
          </a:bodyPr>
          <a:lstStyle/>
          <a:p>
            <a:pPr algn="ctr"/>
            <a:r>
              <a:rPr lang="en-US" sz="4000" b="1" dirty="0" smtClean="0">
                <a:solidFill>
                  <a:srgbClr val="0000FF"/>
                </a:solidFill>
                <a:effectLst>
                  <a:outerShdw blurRad="38100" dist="38100" dir="2700000" algn="tl">
                    <a:srgbClr val="000000">
                      <a:alpha val="43137"/>
                    </a:srgbClr>
                  </a:outerShdw>
                </a:effectLst>
                <a:latin typeface="Arial Narrow" panose="020B0606020202030204" pitchFamily="34" charset="0"/>
              </a:rPr>
              <a:t>Online birth e-registration statistics 2016</a:t>
            </a:r>
            <a:endParaRPr lang="en-US" sz="4000" b="1" dirty="0">
              <a:solidFill>
                <a:srgbClr val="0000FF"/>
              </a:solidFill>
              <a:effectLst>
                <a:outerShdw blurRad="38100" dist="38100" dir="2700000" algn="tl">
                  <a:srgbClr val="000000">
                    <a:alpha val="43137"/>
                  </a:srgbClr>
                </a:outerShdw>
              </a:effectLst>
              <a:latin typeface="Arial Narrow" panose="020B0606020202030204" pitchFamily="34" charset="0"/>
            </a:endParaRPr>
          </a:p>
        </p:txBody>
      </p:sp>
      <p:sp>
        <p:nvSpPr>
          <p:cNvPr id="5" name="Rounded Rectangle 4"/>
          <p:cNvSpPr/>
          <p:nvPr/>
        </p:nvSpPr>
        <p:spPr>
          <a:xfrm>
            <a:off x="1700981" y="1382661"/>
            <a:ext cx="2456609" cy="963561"/>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latin typeface="Arial Narrow" panose="020B0606020202030204" pitchFamily="34" charset="0"/>
              </a:rPr>
              <a:t>1,734,442</a:t>
            </a:r>
          </a:p>
          <a:p>
            <a:pPr algn="ctr"/>
            <a:r>
              <a:rPr lang="en-US" sz="2000" dirty="0" smtClean="0">
                <a:solidFill>
                  <a:schemeClr val="tx1"/>
                </a:solidFill>
                <a:latin typeface="Arial Narrow" panose="020B0606020202030204" pitchFamily="34" charset="0"/>
              </a:rPr>
              <a:t>Birth notification Doc. </a:t>
            </a:r>
            <a:endParaRPr lang="en-US" sz="2000" dirty="0">
              <a:solidFill>
                <a:schemeClr val="tx1"/>
              </a:solidFill>
              <a:latin typeface="Arial Narrow" panose="020B0606020202030204" pitchFamily="34" charset="0"/>
            </a:endParaRPr>
          </a:p>
        </p:txBody>
      </p:sp>
      <p:sp>
        <p:nvSpPr>
          <p:cNvPr id="6" name="Rounded Rectangle 5"/>
          <p:cNvSpPr/>
          <p:nvPr/>
        </p:nvSpPr>
        <p:spPr>
          <a:xfrm>
            <a:off x="294967" y="2745658"/>
            <a:ext cx="2576051" cy="963561"/>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latin typeface="Arial Narrow" panose="020B0606020202030204" pitchFamily="34" charset="0"/>
              </a:rPr>
              <a:t>Registered</a:t>
            </a:r>
          </a:p>
          <a:p>
            <a:pPr algn="ctr"/>
            <a:r>
              <a:rPr lang="en-US" sz="2000" dirty="0" smtClean="0">
                <a:solidFill>
                  <a:schemeClr val="tx1"/>
                </a:solidFill>
                <a:latin typeface="Arial Narrow" panose="020B0606020202030204" pitchFamily="34" charset="0"/>
              </a:rPr>
              <a:t>1,679,632 (96.8%)</a:t>
            </a:r>
          </a:p>
          <a:p>
            <a:pPr algn="ctr"/>
            <a:r>
              <a:rPr lang="en-US" sz="2000" dirty="0" smtClean="0">
                <a:solidFill>
                  <a:schemeClr val="tx1"/>
                </a:solidFill>
                <a:latin typeface="Arial Narrow" panose="020B0606020202030204" pitchFamily="34" charset="0"/>
              </a:rPr>
              <a:t>(Birth Certificate issued)</a:t>
            </a:r>
            <a:endParaRPr lang="en-US" sz="2000" dirty="0">
              <a:solidFill>
                <a:schemeClr val="tx1"/>
              </a:solidFill>
              <a:latin typeface="Arial Narrow" panose="020B0606020202030204" pitchFamily="34" charset="0"/>
            </a:endParaRPr>
          </a:p>
        </p:txBody>
      </p:sp>
      <p:sp>
        <p:nvSpPr>
          <p:cNvPr id="7" name="Rounded Rectangle 6"/>
          <p:cNvSpPr/>
          <p:nvPr/>
        </p:nvSpPr>
        <p:spPr>
          <a:xfrm>
            <a:off x="3170904" y="2745659"/>
            <a:ext cx="2561302" cy="96356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latin typeface="Arial Narrow" panose="020B0606020202030204" pitchFamily="34" charset="0"/>
              </a:rPr>
              <a:t>Have not Registered</a:t>
            </a:r>
          </a:p>
          <a:p>
            <a:pPr algn="ctr"/>
            <a:r>
              <a:rPr lang="en-US" sz="2000" dirty="0" smtClean="0">
                <a:solidFill>
                  <a:schemeClr val="tx1"/>
                </a:solidFill>
                <a:latin typeface="Arial Narrow" panose="020B0606020202030204" pitchFamily="34" charset="0"/>
              </a:rPr>
              <a:t>54,810 (3.2%)</a:t>
            </a:r>
          </a:p>
        </p:txBody>
      </p:sp>
      <p:sp>
        <p:nvSpPr>
          <p:cNvPr id="8" name="Rounded Rectangle 7"/>
          <p:cNvSpPr/>
          <p:nvPr/>
        </p:nvSpPr>
        <p:spPr>
          <a:xfrm>
            <a:off x="1100208" y="4195901"/>
            <a:ext cx="2482645" cy="96356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latin typeface="Arial Narrow" panose="020B0606020202030204" pitchFamily="34" charset="0"/>
              </a:rPr>
              <a:t>Within 15 days</a:t>
            </a:r>
          </a:p>
          <a:p>
            <a:pPr algn="ctr"/>
            <a:r>
              <a:rPr lang="en-US" sz="2000" dirty="0" smtClean="0">
                <a:solidFill>
                  <a:schemeClr val="tx1"/>
                </a:solidFill>
                <a:latin typeface="Arial Narrow" panose="020B0606020202030204" pitchFamily="34" charset="0"/>
              </a:rPr>
              <a:t>856 (1.6%)</a:t>
            </a:r>
            <a:endParaRPr lang="en-US" sz="2000" dirty="0">
              <a:solidFill>
                <a:schemeClr val="tx1"/>
              </a:solidFill>
              <a:latin typeface="Arial Narrow" panose="020B0606020202030204" pitchFamily="34" charset="0"/>
            </a:endParaRPr>
          </a:p>
        </p:txBody>
      </p:sp>
      <p:sp>
        <p:nvSpPr>
          <p:cNvPr id="9" name="Rounded Rectangle 8"/>
          <p:cNvSpPr/>
          <p:nvPr/>
        </p:nvSpPr>
        <p:spPr>
          <a:xfrm>
            <a:off x="5322256" y="4210673"/>
            <a:ext cx="2423651" cy="963561"/>
          </a:xfrm>
          <a:prstGeom prst="round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latin typeface="Arial Narrow" panose="020B0606020202030204" pitchFamily="34" charset="0"/>
              </a:rPr>
              <a:t>More than 15 days</a:t>
            </a:r>
          </a:p>
          <a:p>
            <a:pPr algn="ctr"/>
            <a:r>
              <a:rPr lang="en-US" sz="2000" dirty="0" smtClean="0">
                <a:solidFill>
                  <a:schemeClr val="tx1"/>
                </a:solidFill>
                <a:latin typeface="Arial Narrow" panose="020B0606020202030204" pitchFamily="34" charset="0"/>
              </a:rPr>
              <a:t>53,954 (98.4%)</a:t>
            </a:r>
            <a:endParaRPr lang="en-US" sz="2000" dirty="0">
              <a:solidFill>
                <a:schemeClr val="tx1"/>
              </a:solidFill>
              <a:latin typeface="Arial Narrow" panose="020B0606020202030204" pitchFamily="34" charset="0"/>
            </a:endParaRPr>
          </a:p>
        </p:txBody>
      </p:sp>
      <p:sp>
        <p:nvSpPr>
          <p:cNvPr id="10" name="Rounded Rectangle 9"/>
          <p:cNvSpPr/>
          <p:nvPr/>
        </p:nvSpPr>
        <p:spPr>
          <a:xfrm>
            <a:off x="6796093" y="5555227"/>
            <a:ext cx="1934952" cy="963561"/>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latin typeface="Arial Narrow" panose="020B0606020202030204" pitchFamily="34" charset="0"/>
              </a:rPr>
              <a:t>Non-Thais Babies</a:t>
            </a:r>
          </a:p>
          <a:p>
            <a:pPr algn="ctr"/>
            <a:r>
              <a:rPr lang="en-US" sz="2000" dirty="0" smtClean="0">
                <a:solidFill>
                  <a:schemeClr val="tx1"/>
                </a:solidFill>
                <a:latin typeface="Arial Narrow" panose="020B0606020202030204" pitchFamily="34" charset="0"/>
              </a:rPr>
              <a:t>32,560 (60.3%)</a:t>
            </a:r>
            <a:endParaRPr lang="en-US" sz="2000" dirty="0">
              <a:solidFill>
                <a:schemeClr val="tx1"/>
              </a:solidFill>
              <a:latin typeface="Arial Narrow" panose="020B0606020202030204" pitchFamily="34" charset="0"/>
            </a:endParaRPr>
          </a:p>
        </p:txBody>
      </p:sp>
      <p:sp>
        <p:nvSpPr>
          <p:cNvPr id="11" name="Rounded Rectangle 10"/>
          <p:cNvSpPr/>
          <p:nvPr/>
        </p:nvSpPr>
        <p:spPr>
          <a:xfrm>
            <a:off x="4742606" y="5601930"/>
            <a:ext cx="1896172" cy="963561"/>
          </a:xfrm>
          <a:prstGeom prst="round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latin typeface="Arial Narrow" panose="020B0606020202030204" pitchFamily="34" charset="0"/>
              </a:rPr>
              <a:t>Thais Babies</a:t>
            </a:r>
          </a:p>
          <a:p>
            <a:pPr algn="ctr"/>
            <a:r>
              <a:rPr lang="en-US" sz="2000" dirty="0" smtClean="0">
                <a:solidFill>
                  <a:schemeClr val="tx1"/>
                </a:solidFill>
                <a:latin typeface="Arial Narrow" panose="020B0606020202030204" pitchFamily="34" charset="0"/>
              </a:rPr>
              <a:t>21,394 (39.7%)</a:t>
            </a:r>
            <a:endParaRPr lang="en-US" sz="2000" dirty="0">
              <a:solidFill>
                <a:schemeClr val="tx1"/>
              </a:solidFill>
              <a:latin typeface="Arial Narrow" panose="020B0606020202030204" pitchFamily="34" charset="0"/>
            </a:endParaRPr>
          </a:p>
        </p:txBody>
      </p:sp>
      <p:sp>
        <p:nvSpPr>
          <p:cNvPr id="12" name="Rounded Rectangle 11"/>
          <p:cNvSpPr/>
          <p:nvPr/>
        </p:nvSpPr>
        <p:spPr>
          <a:xfrm>
            <a:off x="186813" y="5609305"/>
            <a:ext cx="1917290" cy="963561"/>
          </a:xfrm>
          <a:prstGeom prst="round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latin typeface="Arial Narrow" panose="020B0606020202030204" pitchFamily="34" charset="0"/>
              </a:rPr>
              <a:t>Thais babies</a:t>
            </a:r>
          </a:p>
          <a:p>
            <a:pPr algn="ctr"/>
            <a:r>
              <a:rPr lang="en-US" sz="2000" dirty="0" smtClean="0">
                <a:solidFill>
                  <a:schemeClr val="tx1"/>
                </a:solidFill>
                <a:latin typeface="Arial Narrow" panose="020B0606020202030204" pitchFamily="34" charset="0"/>
              </a:rPr>
              <a:t>466 (54.4%)</a:t>
            </a:r>
            <a:endParaRPr lang="en-US" sz="2000" dirty="0">
              <a:solidFill>
                <a:schemeClr val="tx1"/>
              </a:solidFill>
              <a:latin typeface="Arial Narrow" panose="020B0606020202030204" pitchFamily="34" charset="0"/>
            </a:endParaRPr>
          </a:p>
        </p:txBody>
      </p:sp>
      <p:sp>
        <p:nvSpPr>
          <p:cNvPr id="13" name="Rounded Rectangle 12"/>
          <p:cNvSpPr/>
          <p:nvPr/>
        </p:nvSpPr>
        <p:spPr>
          <a:xfrm>
            <a:off x="2341533" y="5609305"/>
            <a:ext cx="1974828" cy="963561"/>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latin typeface="Arial Narrow" panose="020B0606020202030204" pitchFamily="34" charset="0"/>
              </a:rPr>
              <a:t>Non-Thais Babies</a:t>
            </a:r>
          </a:p>
          <a:p>
            <a:pPr algn="ctr"/>
            <a:r>
              <a:rPr lang="en-US" sz="2000" dirty="0" smtClean="0">
                <a:solidFill>
                  <a:schemeClr val="tx1"/>
                </a:solidFill>
                <a:latin typeface="Arial Narrow" panose="020B0606020202030204" pitchFamily="34" charset="0"/>
              </a:rPr>
              <a:t>390 (45.6%)</a:t>
            </a:r>
            <a:endParaRPr lang="en-US" sz="2000" dirty="0">
              <a:solidFill>
                <a:schemeClr val="tx1"/>
              </a:solidFill>
              <a:latin typeface="Arial Narrow" panose="020B0606020202030204" pitchFamily="34" charset="0"/>
            </a:endParaRPr>
          </a:p>
        </p:txBody>
      </p:sp>
      <p:cxnSp>
        <p:nvCxnSpPr>
          <p:cNvPr id="21" name="Straight Connector 20"/>
          <p:cNvCxnSpPr/>
          <p:nvPr/>
        </p:nvCxnSpPr>
        <p:spPr>
          <a:xfrm>
            <a:off x="1582994" y="2507226"/>
            <a:ext cx="2868560" cy="31327"/>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a:off x="2341531" y="3963015"/>
            <a:ext cx="4210212" cy="5806"/>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a:off x="1145458" y="5380696"/>
            <a:ext cx="2183489" cy="23974"/>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5682311" y="5380696"/>
            <a:ext cx="2081258" cy="3687"/>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p:cNvCxnSpPr>
            <a:stCxn id="5" idx="2"/>
            <a:endCxn id="5" idx="2"/>
          </p:cNvCxnSpPr>
          <p:nvPr/>
        </p:nvCxnSpPr>
        <p:spPr>
          <a:xfrm>
            <a:off x="2929286" y="2346222"/>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5" idx="2"/>
          </p:cNvCxnSpPr>
          <p:nvPr/>
        </p:nvCxnSpPr>
        <p:spPr>
          <a:xfrm flipH="1">
            <a:off x="2929285" y="2346222"/>
            <a:ext cx="1" cy="159766"/>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Connector 31"/>
          <p:cNvCxnSpPr>
            <a:endCxn id="6" idx="0"/>
          </p:cNvCxnSpPr>
          <p:nvPr/>
        </p:nvCxnSpPr>
        <p:spPr>
          <a:xfrm>
            <a:off x="1582992" y="2505988"/>
            <a:ext cx="1" cy="239670"/>
          </a:xfrm>
          <a:prstGeom prst="line">
            <a:avLst/>
          </a:prstGeom>
        </p:spPr>
        <p:style>
          <a:lnRef idx="2">
            <a:schemeClr val="dk1"/>
          </a:lnRef>
          <a:fillRef idx="0">
            <a:schemeClr val="dk1"/>
          </a:fillRef>
          <a:effectRef idx="1">
            <a:schemeClr val="dk1"/>
          </a:effectRef>
          <a:fontRef idx="minor">
            <a:schemeClr val="tx1"/>
          </a:fontRef>
        </p:style>
      </p:cxnSp>
      <p:cxnSp>
        <p:nvCxnSpPr>
          <p:cNvPr id="35" name="Straight Connector 34"/>
          <p:cNvCxnSpPr/>
          <p:nvPr/>
        </p:nvCxnSpPr>
        <p:spPr>
          <a:xfrm>
            <a:off x="4451553" y="2533329"/>
            <a:ext cx="1" cy="239670"/>
          </a:xfrm>
          <a:prstGeom prst="line">
            <a:avLst/>
          </a:prstGeom>
        </p:spPr>
        <p:style>
          <a:lnRef idx="2">
            <a:schemeClr val="dk1"/>
          </a:lnRef>
          <a:fillRef idx="0">
            <a:schemeClr val="dk1"/>
          </a:fillRef>
          <a:effectRef idx="1">
            <a:schemeClr val="dk1"/>
          </a:effectRef>
          <a:fontRef idx="minor">
            <a:schemeClr val="tx1"/>
          </a:fontRef>
        </p:style>
      </p:cxnSp>
      <p:cxnSp>
        <p:nvCxnSpPr>
          <p:cNvPr id="37" name="Straight Connector 36"/>
          <p:cNvCxnSpPr/>
          <p:nvPr/>
        </p:nvCxnSpPr>
        <p:spPr>
          <a:xfrm>
            <a:off x="4451553" y="3731627"/>
            <a:ext cx="7376" cy="214787"/>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p:cNvCxnSpPr/>
          <p:nvPr/>
        </p:nvCxnSpPr>
        <p:spPr>
          <a:xfrm>
            <a:off x="2341531" y="3969128"/>
            <a:ext cx="1" cy="239670"/>
          </a:xfrm>
          <a:prstGeom prst="line">
            <a:avLst/>
          </a:prstGeom>
        </p:spPr>
        <p:style>
          <a:lnRef idx="2">
            <a:schemeClr val="dk1"/>
          </a:lnRef>
          <a:fillRef idx="0">
            <a:schemeClr val="dk1"/>
          </a:fillRef>
          <a:effectRef idx="1">
            <a:schemeClr val="dk1"/>
          </a:effectRef>
          <a:fontRef idx="minor">
            <a:schemeClr val="tx1"/>
          </a:fontRef>
        </p:style>
      </p:cxnSp>
      <p:cxnSp>
        <p:nvCxnSpPr>
          <p:cNvPr id="42" name="Straight Connector 41"/>
          <p:cNvCxnSpPr/>
          <p:nvPr/>
        </p:nvCxnSpPr>
        <p:spPr>
          <a:xfrm>
            <a:off x="6551742" y="3955629"/>
            <a:ext cx="1" cy="239670"/>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Connector 42"/>
          <p:cNvCxnSpPr/>
          <p:nvPr/>
        </p:nvCxnSpPr>
        <p:spPr>
          <a:xfrm>
            <a:off x="2341530" y="5174227"/>
            <a:ext cx="1" cy="239670"/>
          </a:xfrm>
          <a:prstGeom prst="line">
            <a:avLst/>
          </a:prstGeom>
        </p:spPr>
        <p:style>
          <a:lnRef idx="2">
            <a:schemeClr val="dk1"/>
          </a:lnRef>
          <a:fillRef idx="0">
            <a:schemeClr val="dk1"/>
          </a:fillRef>
          <a:effectRef idx="1">
            <a:schemeClr val="dk1"/>
          </a:effectRef>
          <a:fontRef idx="minor">
            <a:schemeClr val="tx1"/>
          </a:fontRef>
        </p:style>
      </p:cxnSp>
      <p:cxnSp>
        <p:nvCxnSpPr>
          <p:cNvPr id="44" name="Straight Connector 43"/>
          <p:cNvCxnSpPr/>
          <p:nvPr/>
        </p:nvCxnSpPr>
        <p:spPr>
          <a:xfrm flipH="1">
            <a:off x="3328947" y="5406212"/>
            <a:ext cx="3912" cy="236580"/>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p:cNvCxnSpPr>
            <a:endCxn id="11" idx="0"/>
          </p:cNvCxnSpPr>
          <p:nvPr/>
        </p:nvCxnSpPr>
        <p:spPr>
          <a:xfrm>
            <a:off x="5690692" y="5351182"/>
            <a:ext cx="0" cy="250748"/>
          </a:xfrm>
          <a:prstGeom prst="line">
            <a:avLst/>
          </a:prstGeom>
        </p:spPr>
        <p:style>
          <a:lnRef idx="2">
            <a:schemeClr val="dk1"/>
          </a:lnRef>
          <a:fillRef idx="0">
            <a:schemeClr val="dk1"/>
          </a:fillRef>
          <a:effectRef idx="1">
            <a:schemeClr val="dk1"/>
          </a:effectRef>
          <a:fontRef idx="minor">
            <a:schemeClr val="tx1"/>
          </a:fontRef>
        </p:style>
      </p:cxnSp>
      <p:cxnSp>
        <p:nvCxnSpPr>
          <p:cNvPr id="46" name="Straight Connector 45"/>
          <p:cNvCxnSpPr/>
          <p:nvPr/>
        </p:nvCxnSpPr>
        <p:spPr>
          <a:xfrm>
            <a:off x="6534080" y="5174227"/>
            <a:ext cx="1" cy="239670"/>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Connector 46"/>
          <p:cNvCxnSpPr/>
          <p:nvPr/>
        </p:nvCxnSpPr>
        <p:spPr>
          <a:xfrm>
            <a:off x="1127691" y="5369635"/>
            <a:ext cx="1" cy="239670"/>
          </a:xfrm>
          <a:prstGeom prst="line">
            <a:avLst/>
          </a:prstGeom>
        </p:spPr>
        <p:style>
          <a:lnRef idx="2">
            <a:schemeClr val="dk1"/>
          </a:lnRef>
          <a:fillRef idx="0">
            <a:schemeClr val="dk1"/>
          </a:fillRef>
          <a:effectRef idx="1">
            <a:schemeClr val="dk1"/>
          </a:effectRef>
          <a:fontRef idx="minor">
            <a:schemeClr val="tx1"/>
          </a:fontRef>
        </p:style>
      </p:cxnSp>
      <p:cxnSp>
        <p:nvCxnSpPr>
          <p:cNvPr id="58" name="Straight Connector 57"/>
          <p:cNvCxnSpPr>
            <a:endCxn id="10" idx="0"/>
          </p:cNvCxnSpPr>
          <p:nvPr/>
        </p:nvCxnSpPr>
        <p:spPr>
          <a:xfrm flipH="1">
            <a:off x="7763569" y="5380696"/>
            <a:ext cx="1" cy="174531"/>
          </a:xfrm>
          <a:prstGeom prst="line">
            <a:avLst/>
          </a:prstGeom>
        </p:spPr>
        <p:style>
          <a:lnRef idx="2">
            <a:schemeClr val="dk1"/>
          </a:lnRef>
          <a:fillRef idx="0">
            <a:schemeClr val="dk1"/>
          </a:fillRef>
          <a:effectRef idx="1">
            <a:schemeClr val="dk1"/>
          </a:effectRef>
          <a:fontRef idx="minor">
            <a:schemeClr val="tx1"/>
          </a:fontRef>
        </p:style>
      </p:cxnSp>
      <p:sp>
        <p:nvSpPr>
          <p:cNvPr id="62" name="TextBox 61"/>
          <p:cNvSpPr txBox="1"/>
          <p:nvPr/>
        </p:nvSpPr>
        <p:spPr>
          <a:xfrm>
            <a:off x="5504023" y="1567583"/>
            <a:ext cx="3541290" cy="646331"/>
          </a:xfrm>
          <a:prstGeom prst="rect">
            <a:avLst/>
          </a:prstGeom>
          <a:noFill/>
        </p:spPr>
        <p:txBody>
          <a:bodyPr wrap="none" rtlCol="0">
            <a:spAutoFit/>
          </a:bodyPr>
          <a:lstStyle/>
          <a:p>
            <a:r>
              <a:rPr lang="en-US" dirty="0" smtClean="0">
                <a:latin typeface="Arial Narrow" panose="020B0606020202030204" pitchFamily="34" charset="0"/>
              </a:rPr>
              <a:t>Data from </a:t>
            </a:r>
          </a:p>
          <a:p>
            <a:r>
              <a:rPr lang="en-US" dirty="0" smtClean="0">
                <a:latin typeface="Arial Narrow" panose="020B0606020202030204" pitchFamily="34" charset="0"/>
              </a:rPr>
              <a:t>National Health Security Office (NHSO) </a:t>
            </a:r>
            <a:endParaRPr lang="en-US" dirty="0">
              <a:latin typeface="Arial Narrow" panose="020B0606020202030204" pitchFamily="34" charset="0"/>
            </a:endParaRPr>
          </a:p>
        </p:txBody>
      </p:sp>
    </p:spTree>
    <p:extLst>
      <p:ext uri="{BB962C8B-B14F-4D97-AF65-F5344CB8AC3E}">
        <p14:creationId xmlns:p14="http://schemas.microsoft.com/office/powerpoint/2010/main" val="36222611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17475"/>
            <a:ext cx="7900219" cy="1143000"/>
          </a:xfrm>
        </p:spPr>
        <p:txBody>
          <a:bodyPr>
            <a:normAutofit/>
          </a:bodyPr>
          <a:lstStyle/>
          <a:p>
            <a:pPr algn="ctr"/>
            <a:r>
              <a:rPr lang="en-US" b="1" dirty="0" smtClean="0">
                <a:solidFill>
                  <a:srgbClr val="0000FF"/>
                </a:solidFill>
                <a:effectLst>
                  <a:outerShdw blurRad="38100" dist="38100" dir="2700000" algn="tl">
                    <a:srgbClr val="000000">
                      <a:alpha val="43137"/>
                    </a:srgbClr>
                  </a:outerShdw>
                </a:effectLst>
                <a:latin typeface="Arial Narrow" panose="020B0606020202030204" pitchFamily="34" charset="0"/>
              </a:rPr>
              <a:t>2008 rectified civil registration law</a:t>
            </a:r>
            <a:endParaRPr lang="en-US" b="1" dirty="0">
              <a:solidFill>
                <a:srgbClr val="0000FF"/>
              </a:solidFill>
              <a:effectLst>
                <a:outerShdw blurRad="38100" dist="38100" dir="2700000" algn="tl">
                  <a:srgbClr val="000000">
                    <a:alpha val="43137"/>
                  </a:srgbClr>
                </a:outerShdw>
              </a:effectLst>
              <a:latin typeface="Arial Narrow" panose="020B0606020202030204" pitchFamily="34" charset="0"/>
            </a:endParaRPr>
          </a:p>
        </p:txBody>
      </p:sp>
      <p:sp>
        <p:nvSpPr>
          <p:cNvPr id="3" name="Content Placeholder 2"/>
          <p:cNvSpPr>
            <a:spLocks noGrp="1"/>
          </p:cNvSpPr>
          <p:nvPr>
            <p:ph idx="1"/>
          </p:nvPr>
        </p:nvSpPr>
        <p:spPr>
          <a:xfrm>
            <a:off x="457199" y="1453586"/>
            <a:ext cx="8229600" cy="4681743"/>
          </a:xfrm>
        </p:spPr>
        <p:txBody>
          <a:bodyPr>
            <a:normAutofit/>
          </a:bodyPr>
          <a:lstStyle/>
          <a:p>
            <a:pPr>
              <a:lnSpc>
                <a:spcPct val="120000"/>
              </a:lnSpc>
              <a:spcBef>
                <a:spcPts val="0"/>
              </a:spcBef>
              <a:buFont typeface="Wingdings" panose="05000000000000000000" pitchFamily="2" charset="2"/>
              <a:buChar char="§"/>
            </a:pPr>
            <a:r>
              <a:rPr lang="en-US" dirty="0">
                <a:latin typeface="Arial Narrow" panose="020B0606020202030204" pitchFamily="34" charset="0"/>
              </a:rPr>
              <a:t>R</a:t>
            </a:r>
            <a:r>
              <a:rPr lang="en-US" dirty="0" smtClean="0">
                <a:latin typeface="Arial Narrow" panose="020B0606020202030204" pitchFamily="34" charset="0"/>
              </a:rPr>
              <a:t>egister </a:t>
            </a:r>
            <a:r>
              <a:rPr lang="en-US" dirty="0">
                <a:latin typeface="Arial Narrow" panose="020B0606020202030204" pitchFamily="34" charset="0"/>
              </a:rPr>
              <a:t>and </a:t>
            </a:r>
            <a:r>
              <a:rPr lang="en-US" dirty="0" smtClean="0">
                <a:latin typeface="Arial Narrow" panose="020B0606020202030204" pitchFamily="34" charset="0"/>
              </a:rPr>
              <a:t>provide </a:t>
            </a:r>
            <a:r>
              <a:rPr lang="en-US" dirty="0">
                <a:latin typeface="Arial Narrow" panose="020B0606020202030204" pitchFamily="34" charset="0"/>
              </a:rPr>
              <a:t>birth certificate </a:t>
            </a:r>
            <a:r>
              <a:rPr lang="en-US" b="1" dirty="0" smtClean="0">
                <a:solidFill>
                  <a:srgbClr val="FF0000"/>
                </a:solidFill>
                <a:latin typeface="Arial Narrow" panose="020B0606020202030204" pitchFamily="34" charset="0"/>
              </a:rPr>
              <a:t>all </a:t>
            </a:r>
            <a:r>
              <a:rPr lang="en-US" b="1" dirty="0">
                <a:solidFill>
                  <a:srgbClr val="FF0000"/>
                </a:solidFill>
                <a:latin typeface="Arial Narrow" panose="020B0606020202030204" pitchFamily="34" charset="0"/>
              </a:rPr>
              <a:t>children </a:t>
            </a:r>
            <a:r>
              <a:rPr lang="en-US" dirty="0">
                <a:latin typeface="Arial Narrow" panose="020B0606020202030204" pitchFamily="34" charset="0"/>
              </a:rPr>
              <a:t>who born in Thailand</a:t>
            </a:r>
            <a:r>
              <a:rPr lang="th-TH" dirty="0" smtClean="0">
                <a:latin typeface="Arial Narrow" panose="020B0606020202030204" pitchFamily="34" charset="0"/>
              </a:rPr>
              <a:t>.</a:t>
            </a:r>
            <a:endParaRPr lang="en-US" dirty="0" smtClean="0">
              <a:latin typeface="Arial Narrow" panose="020B0606020202030204" pitchFamily="34" charset="0"/>
            </a:endParaRPr>
          </a:p>
          <a:p>
            <a:pPr lvl="1">
              <a:lnSpc>
                <a:spcPct val="120000"/>
              </a:lnSpc>
              <a:spcBef>
                <a:spcPts val="0"/>
              </a:spcBef>
              <a:buFont typeface="Wingdings" panose="05000000000000000000" pitchFamily="2" charset="2"/>
              <a:buChar char="§"/>
            </a:pPr>
            <a:r>
              <a:rPr lang="en-US" dirty="0" smtClean="0">
                <a:latin typeface="Arial Narrow" panose="020B0606020202030204" pitchFamily="34" charset="0"/>
              </a:rPr>
              <a:t>Include </a:t>
            </a:r>
            <a:r>
              <a:rPr lang="en-US" dirty="0">
                <a:latin typeface="Arial Narrow" panose="020B0606020202030204" pitchFamily="34" charset="0"/>
              </a:rPr>
              <a:t>migrant workers</a:t>
            </a:r>
            <a:r>
              <a:rPr lang="th-TH" dirty="0">
                <a:latin typeface="Arial Narrow" panose="020B0606020202030204" pitchFamily="34" charset="0"/>
              </a:rPr>
              <a:t>—</a:t>
            </a:r>
            <a:r>
              <a:rPr lang="en-US" dirty="0">
                <a:latin typeface="Arial Narrow" panose="020B0606020202030204" pitchFamily="34" charset="0"/>
              </a:rPr>
              <a:t>typically from neighboring</a:t>
            </a:r>
            <a:r>
              <a:rPr lang="th-TH" dirty="0">
                <a:latin typeface="Arial Narrow" panose="020B0606020202030204" pitchFamily="34" charset="0"/>
              </a:rPr>
              <a:t> </a:t>
            </a:r>
            <a:r>
              <a:rPr lang="en-US" dirty="0">
                <a:latin typeface="Arial Narrow" panose="020B0606020202030204" pitchFamily="34" charset="0"/>
              </a:rPr>
              <a:t>Myanmar, Cambodia, or Lao PDR</a:t>
            </a:r>
            <a:r>
              <a:rPr lang="th-TH" dirty="0" smtClean="0">
                <a:latin typeface="Arial Narrow" panose="020B0606020202030204" pitchFamily="34" charset="0"/>
              </a:rPr>
              <a:t> </a:t>
            </a:r>
            <a:endParaRPr lang="en-US" dirty="0" smtClean="0">
              <a:latin typeface="Arial Narrow" panose="020B0606020202030204" pitchFamily="34" charset="0"/>
            </a:endParaRPr>
          </a:p>
          <a:p>
            <a:pPr>
              <a:lnSpc>
                <a:spcPct val="120000"/>
              </a:lnSpc>
              <a:spcBef>
                <a:spcPts val="0"/>
              </a:spcBef>
              <a:buFont typeface="Wingdings" panose="05000000000000000000" pitchFamily="2" charset="2"/>
              <a:buChar char="§"/>
            </a:pPr>
            <a:r>
              <a:rPr lang="en-US" dirty="0" smtClean="0">
                <a:latin typeface="Arial Narrow" panose="020B0606020202030204" pitchFamily="34" charset="0"/>
              </a:rPr>
              <a:t>Not all </a:t>
            </a:r>
            <a:r>
              <a:rPr lang="en-US" dirty="0">
                <a:latin typeface="Arial Narrow" panose="020B0606020202030204" pitchFamily="34" charset="0"/>
              </a:rPr>
              <a:t>children born in Thailand will be given Thai </a:t>
            </a:r>
            <a:r>
              <a:rPr lang="en-US" dirty="0" smtClean="0">
                <a:latin typeface="Arial Narrow" panose="020B0606020202030204" pitchFamily="34" charset="0"/>
              </a:rPr>
              <a:t>citizenship</a:t>
            </a:r>
          </a:p>
          <a:p>
            <a:pPr>
              <a:lnSpc>
                <a:spcPct val="120000"/>
              </a:lnSpc>
              <a:spcBef>
                <a:spcPts val="0"/>
              </a:spcBef>
              <a:buFont typeface="Wingdings" panose="05000000000000000000" pitchFamily="2" charset="2"/>
              <a:buChar char="§"/>
            </a:pPr>
            <a:r>
              <a:rPr lang="en-US" dirty="0" smtClean="0">
                <a:latin typeface="Arial Narrow" panose="020B0606020202030204" pitchFamily="34" charset="0"/>
              </a:rPr>
              <a:t>BORA </a:t>
            </a:r>
            <a:r>
              <a:rPr lang="en-US" dirty="0">
                <a:latin typeface="Arial Narrow" panose="020B0606020202030204" pitchFamily="34" charset="0"/>
              </a:rPr>
              <a:t>set up another unique </a:t>
            </a:r>
            <a:r>
              <a:rPr lang="en-US" dirty="0" smtClean="0">
                <a:latin typeface="Arial Narrow" panose="020B0606020202030204" pitchFamily="34" charset="0"/>
              </a:rPr>
              <a:t>personal identification system</a:t>
            </a:r>
            <a:r>
              <a:rPr lang="en-US" dirty="0">
                <a:latin typeface="Arial Narrow" panose="020B0606020202030204" pitchFamily="34" charset="0"/>
              </a:rPr>
              <a:t>, 13</a:t>
            </a:r>
            <a:r>
              <a:rPr lang="th-TH" dirty="0">
                <a:latin typeface="Arial Narrow" panose="020B0606020202030204" pitchFamily="34" charset="0"/>
              </a:rPr>
              <a:t>-</a:t>
            </a:r>
            <a:r>
              <a:rPr lang="en-US" dirty="0">
                <a:latin typeface="Arial Narrow" panose="020B0606020202030204" pitchFamily="34" charset="0"/>
              </a:rPr>
              <a:t>digit format, for the non</a:t>
            </a:r>
            <a:r>
              <a:rPr lang="th-TH" dirty="0">
                <a:latin typeface="Arial Narrow" panose="020B0606020202030204" pitchFamily="34" charset="0"/>
              </a:rPr>
              <a:t>-</a:t>
            </a:r>
            <a:r>
              <a:rPr lang="en-US" dirty="0">
                <a:latin typeface="Arial Narrow" panose="020B0606020202030204" pitchFamily="34" charset="0"/>
              </a:rPr>
              <a:t>Thai citizen</a:t>
            </a:r>
            <a:r>
              <a:rPr lang="th-TH" dirty="0" smtClean="0">
                <a:latin typeface="Arial Narrow" panose="020B0606020202030204" pitchFamily="34" charset="0"/>
              </a:rPr>
              <a:t>.</a:t>
            </a:r>
            <a:endParaRPr lang="en-US" dirty="0" smtClean="0">
              <a:latin typeface="Arial Narrow" panose="020B0606020202030204" pitchFamily="34" charset="0"/>
            </a:endParaRPr>
          </a:p>
        </p:txBody>
      </p:sp>
    </p:spTree>
    <p:extLst>
      <p:ext uri="{BB962C8B-B14F-4D97-AF65-F5344CB8AC3E}">
        <p14:creationId xmlns:p14="http://schemas.microsoft.com/office/powerpoint/2010/main" val="20012242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504"/>
            <a:ext cx="9144000" cy="633305"/>
          </a:xfrm>
        </p:spPr>
        <p:txBody>
          <a:bodyPr>
            <a:noAutofit/>
          </a:bodyPr>
          <a:lstStyle/>
          <a:p>
            <a:r>
              <a:rPr lang="en-US" sz="3600" b="1" dirty="0" smtClean="0">
                <a:solidFill>
                  <a:srgbClr val="0000FF"/>
                </a:solidFill>
                <a:latin typeface="Arial Narrow" panose="020B0606020202030204" pitchFamily="34" charset="0"/>
              </a:rPr>
              <a:t>Legal clinic in a hospital at Thai-Myanmar boarder</a:t>
            </a:r>
            <a:endParaRPr lang="en-US" sz="3600" b="1" dirty="0">
              <a:solidFill>
                <a:srgbClr val="0000FF"/>
              </a:solidFill>
              <a:latin typeface="Arial Narrow" panose="020B0606020202030204" pitchFamily="34" charset="0"/>
            </a:endParaRPr>
          </a:p>
        </p:txBody>
      </p:sp>
      <p:sp>
        <p:nvSpPr>
          <p:cNvPr id="3" name="Content Placeholder 2"/>
          <p:cNvSpPr>
            <a:spLocks noGrp="1"/>
          </p:cNvSpPr>
          <p:nvPr>
            <p:ph idx="1"/>
          </p:nvPr>
        </p:nvSpPr>
        <p:spPr>
          <a:xfrm>
            <a:off x="535596" y="5785405"/>
            <a:ext cx="8229600" cy="735407"/>
          </a:xfrm>
        </p:spPr>
        <p:txBody>
          <a:bodyPr>
            <a:normAutofit fontScale="92500"/>
          </a:bodyPr>
          <a:lstStyle/>
          <a:p>
            <a:pPr marL="0" indent="0">
              <a:buNone/>
            </a:pPr>
            <a:r>
              <a:rPr lang="en-US" sz="2000" dirty="0" smtClean="0">
                <a:latin typeface="Arial Narrow" panose="020B0606020202030204" pitchFamily="34" charset="0"/>
              </a:rPr>
              <a:t>BORA, MOPH </a:t>
            </a:r>
            <a:r>
              <a:rPr lang="en-US" sz="2000" dirty="0">
                <a:latin typeface="Arial Narrow" panose="020B0606020202030204" pitchFamily="34" charset="0"/>
              </a:rPr>
              <a:t>hospitals, International Office of Migration </a:t>
            </a:r>
            <a:r>
              <a:rPr lang="th-TH" sz="2000" dirty="0">
                <a:latin typeface="Arial Narrow" panose="020B0606020202030204" pitchFamily="34" charset="0"/>
              </a:rPr>
              <a:t>(</a:t>
            </a:r>
            <a:r>
              <a:rPr lang="en-US" sz="2000" dirty="0">
                <a:latin typeface="Arial Narrow" panose="020B0606020202030204" pitchFamily="34" charset="0"/>
              </a:rPr>
              <a:t>IOM</a:t>
            </a:r>
            <a:r>
              <a:rPr lang="th-TH" sz="2000" dirty="0">
                <a:latin typeface="Arial Narrow" panose="020B0606020202030204" pitchFamily="34" charset="0"/>
              </a:rPr>
              <a:t>) </a:t>
            </a:r>
            <a:r>
              <a:rPr lang="en-US" sz="2000" dirty="0">
                <a:latin typeface="Arial Narrow" panose="020B0606020202030204" pitchFamily="34" charset="0"/>
              </a:rPr>
              <a:t>and</a:t>
            </a:r>
            <a:r>
              <a:rPr lang="th-TH" sz="2000" dirty="0">
                <a:latin typeface="Arial Narrow" panose="020B0606020202030204" pitchFamily="34" charset="0"/>
              </a:rPr>
              <a:t> </a:t>
            </a:r>
            <a:r>
              <a:rPr lang="en-US" sz="2000" dirty="0" smtClean="0">
                <a:latin typeface="Arial Narrow" panose="020B0606020202030204" pitchFamily="34" charset="0"/>
              </a:rPr>
              <a:t>NGOs, </a:t>
            </a:r>
            <a:r>
              <a:rPr lang="en-US" sz="2000" dirty="0">
                <a:latin typeface="Arial Narrow" panose="020B0606020202030204" pitchFamily="34" charset="0"/>
              </a:rPr>
              <a:t>to provide</a:t>
            </a:r>
            <a:r>
              <a:rPr lang="th-TH" sz="2000" dirty="0">
                <a:latin typeface="Arial Narrow" panose="020B0606020202030204" pitchFamily="34" charset="0"/>
              </a:rPr>
              <a:t> </a:t>
            </a:r>
            <a:r>
              <a:rPr lang="en-US" sz="2000" dirty="0">
                <a:latin typeface="Arial Narrow" panose="020B0606020202030204" pitchFamily="34" charset="0"/>
              </a:rPr>
              <a:t>legal advice and translation in hospitals where the births of their children most often take place</a:t>
            </a:r>
            <a:r>
              <a:rPr lang="th-TH" sz="2000" dirty="0" smtClean="0">
                <a:latin typeface="Arial Narrow" panose="020B0606020202030204" pitchFamily="34" charset="0"/>
              </a:rPr>
              <a:t>.</a:t>
            </a:r>
            <a:endParaRPr lang="en-US" sz="2000" dirty="0">
              <a:latin typeface="Arial Narrow" panose="020B0606020202030204" pitchFamily="34" charset="0"/>
            </a:endParaRPr>
          </a:p>
        </p:txBody>
      </p:sp>
      <p:pic>
        <p:nvPicPr>
          <p:cNvPr id="4" name="Picture 3"/>
          <p:cNvPicPr>
            <a:picLocks noChangeAspect="1"/>
          </p:cNvPicPr>
          <p:nvPr/>
        </p:nvPicPr>
        <p:blipFill>
          <a:blip r:embed="rId2"/>
          <a:stretch>
            <a:fillRect/>
          </a:stretch>
        </p:blipFill>
        <p:spPr>
          <a:xfrm>
            <a:off x="5007324" y="3388294"/>
            <a:ext cx="3292583" cy="2306551"/>
          </a:xfrm>
          <a:prstGeom prst="rect">
            <a:avLst/>
          </a:prstGeom>
        </p:spPr>
      </p:pic>
      <p:pic>
        <p:nvPicPr>
          <p:cNvPr id="5" name="Picture 4"/>
          <p:cNvPicPr>
            <a:picLocks noChangeAspect="1"/>
          </p:cNvPicPr>
          <p:nvPr/>
        </p:nvPicPr>
        <p:blipFill>
          <a:blip r:embed="rId3"/>
          <a:stretch>
            <a:fillRect/>
          </a:stretch>
        </p:blipFill>
        <p:spPr>
          <a:xfrm>
            <a:off x="999077" y="3398127"/>
            <a:ext cx="3217064" cy="2235758"/>
          </a:xfrm>
          <a:prstGeom prst="rect">
            <a:avLst/>
          </a:prstGeom>
        </p:spPr>
      </p:pic>
      <p:pic>
        <p:nvPicPr>
          <p:cNvPr id="6" name="Picture 5"/>
          <p:cNvPicPr>
            <a:picLocks noChangeAspect="1"/>
          </p:cNvPicPr>
          <p:nvPr/>
        </p:nvPicPr>
        <p:blipFill>
          <a:blip r:embed="rId4"/>
          <a:stretch>
            <a:fillRect/>
          </a:stretch>
        </p:blipFill>
        <p:spPr>
          <a:xfrm>
            <a:off x="5007324" y="937754"/>
            <a:ext cx="3292583" cy="2359980"/>
          </a:xfrm>
          <a:prstGeom prst="rect">
            <a:avLst/>
          </a:prstGeom>
        </p:spPr>
      </p:pic>
      <p:pic>
        <p:nvPicPr>
          <p:cNvPr id="7" name="Picture 6"/>
          <p:cNvPicPr>
            <a:picLocks noChangeAspect="1"/>
          </p:cNvPicPr>
          <p:nvPr/>
        </p:nvPicPr>
        <p:blipFill>
          <a:blip r:embed="rId5"/>
          <a:stretch>
            <a:fillRect/>
          </a:stretch>
        </p:blipFill>
        <p:spPr>
          <a:xfrm>
            <a:off x="984753" y="861089"/>
            <a:ext cx="3211723" cy="2459760"/>
          </a:xfrm>
          <a:prstGeom prst="rect">
            <a:avLst/>
          </a:prstGeom>
        </p:spPr>
      </p:pic>
    </p:spTree>
    <p:extLst>
      <p:ext uri="{BB962C8B-B14F-4D97-AF65-F5344CB8AC3E}">
        <p14:creationId xmlns:p14="http://schemas.microsoft.com/office/powerpoint/2010/main" val="13944884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87829"/>
            <a:ext cx="8362335" cy="1210033"/>
          </a:xfrm>
        </p:spPr>
        <p:txBody>
          <a:bodyPr>
            <a:normAutofit/>
          </a:bodyPr>
          <a:lstStyle/>
          <a:p>
            <a:pPr algn="ctr"/>
            <a:r>
              <a:rPr lang="en-US" sz="3600" b="1" dirty="0">
                <a:solidFill>
                  <a:srgbClr val="0000FF"/>
                </a:solidFill>
                <a:effectLst>
                  <a:outerShdw blurRad="38100" dist="38100" dir="2700000" algn="tl">
                    <a:srgbClr val="000000">
                      <a:alpha val="43137"/>
                    </a:srgbClr>
                  </a:outerShdw>
                </a:effectLst>
                <a:latin typeface="Arial Narrow" panose="020B0606020202030204" pitchFamily="34" charset="0"/>
              </a:rPr>
              <a:t>O</a:t>
            </a:r>
            <a:r>
              <a:rPr lang="en-US" sz="3600" b="1" dirty="0" smtClean="0">
                <a:solidFill>
                  <a:srgbClr val="0000FF"/>
                </a:solidFill>
                <a:effectLst>
                  <a:outerShdw blurRad="38100" dist="38100" dir="2700000" algn="tl">
                    <a:srgbClr val="000000">
                      <a:alpha val="43137"/>
                    </a:srgbClr>
                  </a:outerShdw>
                </a:effectLst>
                <a:latin typeface="Arial Narrow" panose="020B0606020202030204" pitchFamily="34" charset="0"/>
              </a:rPr>
              <a:t>nline birth registration contributes to National </a:t>
            </a:r>
            <a:r>
              <a:rPr lang="en-US" sz="3600" b="1" dirty="0">
                <a:solidFill>
                  <a:srgbClr val="0000FF"/>
                </a:solidFill>
                <a:effectLst>
                  <a:outerShdw blurRad="38100" dist="38100" dir="2700000" algn="tl">
                    <a:srgbClr val="000000">
                      <a:alpha val="43137"/>
                    </a:srgbClr>
                  </a:outerShdw>
                </a:effectLst>
                <a:latin typeface="Arial Narrow" panose="020B0606020202030204" pitchFamily="34" charset="0"/>
              </a:rPr>
              <a:t>Birth D</a:t>
            </a:r>
            <a:r>
              <a:rPr lang="en-US" sz="3600" b="1" dirty="0" smtClean="0">
                <a:solidFill>
                  <a:srgbClr val="0000FF"/>
                </a:solidFill>
                <a:effectLst>
                  <a:outerShdw blurRad="38100" dist="38100" dir="2700000" algn="tl">
                    <a:srgbClr val="000000">
                      <a:alpha val="43137"/>
                    </a:srgbClr>
                  </a:outerShdw>
                </a:effectLst>
                <a:latin typeface="Arial Narrow" panose="020B0606020202030204" pitchFamily="34" charset="0"/>
              </a:rPr>
              <a:t>efects Registry </a:t>
            </a:r>
            <a:endParaRPr lang="en-US" sz="3600" b="1" dirty="0">
              <a:solidFill>
                <a:srgbClr val="0000FF"/>
              </a:solidFill>
              <a:effectLst>
                <a:outerShdw blurRad="38100" dist="38100" dir="2700000" algn="tl">
                  <a:srgbClr val="000000">
                    <a:alpha val="43137"/>
                  </a:srgbClr>
                </a:outerShdw>
              </a:effectLst>
              <a:latin typeface="Arial Narrow" panose="020B0606020202030204" pitchFamily="34" charset="0"/>
            </a:endParaRPr>
          </a:p>
        </p:txBody>
      </p:sp>
      <p:pic>
        <p:nvPicPr>
          <p:cNvPr id="4" name="Picture 3"/>
          <p:cNvPicPr/>
          <p:nvPr/>
        </p:nvPicPr>
        <p:blipFill>
          <a:blip r:embed="rId2"/>
          <a:stretch>
            <a:fillRect/>
          </a:stretch>
        </p:blipFill>
        <p:spPr>
          <a:xfrm>
            <a:off x="1635298" y="1362075"/>
            <a:ext cx="6712287" cy="5495925"/>
          </a:xfrm>
          <a:prstGeom prst="rect">
            <a:avLst/>
          </a:prstGeom>
        </p:spPr>
      </p:pic>
    </p:spTree>
    <p:extLst>
      <p:ext uri="{BB962C8B-B14F-4D97-AF65-F5344CB8AC3E}">
        <p14:creationId xmlns:p14="http://schemas.microsoft.com/office/powerpoint/2010/main" val="9602166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13957" y="827311"/>
            <a:ext cx="7297657" cy="5475165"/>
          </a:xfrm>
          <a:prstGeom prst="rect">
            <a:avLst/>
          </a:prstGeom>
        </p:spPr>
      </p:pic>
      <p:sp>
        <p:nvSpPr>
          <p:cNvPr id="5" name="TextBox 4"/>
          <p:cNvSpPr txBox="1"/>
          <p:nvPr/>
        </p:nvSpPr>
        <p:spPr>
          <a:xfrm>
            <a:off x="1130711" y="6302476"/>
            <a:ext cx="7300460" cy="369332"/>
          </a:xfrm>
          <a:prstGeom prst="rect">
            <a:avLst/>
          </a:prstGeom>
          <a:noFill/>
        </p:spPr>
        <p:txBody>
          <a:bodyPr wrap="none" rtlCol="0">
            <a:spAutoFit/>
          </a:bodyPr>
          <a:lstStyle/>
          <a:p>
            <a:r>
              <a:rPr lang="en-US" dirty="0" smtClean="0">
                <a:latin typeface="Arial Narrow" panose="020B0606020202030204" pitchFamily="34" charset="0"/>
              </a:rPr>
              <a:t>GIN = Government Internet Network, BORA = </a:t>
            </a:r>
            <a:r>
              <a:rPr lang="en-US" dirty="0">
                <a:latin typeface="Arial Narrow" panose="020B0606020202030204" pitchFamily="34" charset="0"/>
              </a:rPr>
              <a:t>Bureau Of Registration Administration</a:t>
            </a:r>
            <a:r>
              <a:rPr lang="en-US" dirty="0" smtClean="0">
                <a:latin typeface="Arial Narrow" panose="020B0606020202030204" pitchFamily="34" charset="0"/>
              </a:rPr>
              <a:t> </a:t>
            </a:r>
            <a:endParaRPr lang="en-US" dirty="0">
              <a:latin typeface="Arial Narrow" panose="020B0606020202030204" pitchFamily="34" charset="0"/>
            </a:endParaRPr>
          </a:p>
        </p:txBody>
      </p:sp>
      <p:sp>
        <p:nvSpPr>
          <p:cNvPr id="6" name="TextBox 5"/>
          <p:cNvSpPr txBox="1"/>
          <p:nvPr/>
        </p:nvSpPr>
        <p:spPr>
          <a:xfrm>
            <a:off x="436079" y="353961"/>
            <a:ext cx="8276625" cy="400110"/>
          </a:xfrm>
          <a:prstGeom prst="rect">
            <a:avLst/>
          </a:prstGeom>
          <a:noFill/>
        </p:spPr>
        <p:txBody>
          <a:bodyPr wrap="none" rtlCol="0">
            <a:spAutoFit/>
          </a:bodyPr>
          <a:lstStyle/>
          <a:p>
            <a:r>
              <a:rPr lang="en-US" sz="2000" b="1" dirty="0">
                <a:solidFill>
                  <a:srgbClr val="0000FF"/>
                </a:solidFill>
                <a:effectLst>
                  <a:outerShdw blurRad="38100" dist="38100" dir="2700000" algn="tl">
                    <a:srgbClr val="000000">
                      <a:alpha val="43137"/>
                    </a:srgbClr>
                  </a:outerShdw>
                </a:effectLst>
                <a:latin typeface="Arial Narrow" panose="020B0606020202030204" pitchFamily="34" charset="0"/>
              </a:rPr>
              <a:t>Population Database Integration and Improvement of Government </a:t>
            </a:r>
            <a:r>
              <a:rPr lang="en-US" sz="2000" b="1" dirty="0" smtClean="0">
                <a:solidFill>
                  <a:srgbClr val="0000FF"/>
                </a:solidFill>
                <a:effectLst>
                  <a:outerShdw blurRad="38100" dist="38100" dir="2700000" algn="tl">
                    <a:srgbClr val="000000">
                      <a:alpha val="43137"/>
                    </a:srgbClr>
                  </a:outerShdw>
                </a:effectLst>
                <a:latin typeface="Arial Narrow" panose="020B0606020202030204" pitchFamily="34" charset="0"/>
              </a:rPr>
              <a:t>Services, 2015</a:t>
            </a:r>
            <a:endParaRPr lang="en-US" sz="2000" dirty="0">
              <a:solidFill>
                <a:srgbClr val="0000FF"/>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4226975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0687" y="242734"/>
            <a:ext cx="8839200" cy="1143000"/>
          </a:xfrm>
        </p:spPr>
        <p:txBody>
          <a:bodyPr>
            <a:noAutofit/>
          </a:bodyPr>
          <a:lstStyle/>
          <a:p>
            <a:r>
              <a:rPr lang="en-US" sz="3800" b="1" dirty="0" smtClean="0">
                <a:solidFill>
                  <a:srgbClr val="0000FF"/>
                </a:solidFill>
                <a:effectLst>
                  <a:outerShdw blurRad="38100" dist="38100" dir="2700000" algn="tl">
                    <a:srgbClr val="000000">
                      <a:alpha val="43137"/>
                    </a:srgbClr>
                  </a:outerShdw>
                </a:effectLst>
                <a:latin typeface="Arial Narrow" panose="020B0606020202030204" pitchFamily="34" charset="0"/>
              </a:rPr>
              <a:t>Thailand Welfare Card &amp; Scheme  for the Poor</a:t>
            </a:r>
            <a:endParaRPr lang="en-US" sz="3800" b="1" dirty="0">
              <a:solidFill>
                <a:srgbClr val="0000FF"/>
              </a:solidFill>
              <a:effectLst>
                <a:outerShdw blurRad="38100" dist="38100" dir="2700000" algn="tl">
                  <a:srgbClr val="000000">
                    <a:alpha val="43137"/>
                  </a:srgbClr>
                </a:outerShdw>
              </a:effectLst>
              <a:latin typeface="Arial Narrow" panose="020B0606020202030204" pitchFamily="34" charset="0"/>
            </a:endParaRPr>
          </a:p>
        </p:txBody>
      </p:sp>
      <p:pic>
        <p:nvPicPr>
          <p:cNvPr id="5" name="Picture 4"/>
          <p:cNvPicPr>
            <a:picLocks noChangeAspect="1"/>
          </p:cNvPicPr>
          <p:nvPr/>
        </p:nvPicPr>
        <p:blipFill>
          <a:blip r:embed="rId2"/>
          <a:stretch>
            <a:fillRect/>
          </a:stretch>
        </p:blipFill>
        <p:spPr>
          <a:xfrm>
            <a:off x="500504" y="1359347"/>
            <a:ext cx="2957496" cy="1886130"/>
          </a:xfrm>
          <a:prstGeom prst="rect">
            <a:avLst/>
          </a:prstGeom>
        </p:spPr>
      </p:pic>
      <p:sp>
        <p:nvSpPr>
          <p:cNvPr id="6" name="TextBox 5"/>
          <p:cNvSpPr txBox="1"/>
          <p:nvPr/>
        </p:nvSpPr>
        <p:spPr>
          <a:xfrm>
            <a:off x="3667432" y="1543050"/>
            <a:ext cx="5322455" cy="4770537"/>
          </a:xfrm>
          <a:prstGeom prst="rect">
            <a:avLst/>
          </a:prstGeom>
          <a:noFill/>
        </p:spPr>
        <p:txBody>
          <a:bodyPr wrap="square" rtlCol="0">
            <a:spAutoFit/>
          </a:bodyPr>
          <a:lstStyle/>
          <a:p>
            <a:r>
              <a:rPr lang="en-US" sz="3200" dirty="0">
                <a:latin typeface="Arial Narrow" panose="020B0606020202030204" pitchFamily="34" charset="0"/>
              </a:rPr>
              <a:t>C</a:t>
            </a:r>
            <a:r>
              <a:rPr lang="en-US" sz="3200" dirty="0" smtClean="0">
                <a:latin typeface="Arial Narrow" panose="020B0606020202030204" pitchFamily="34" charset="0"/>
              </a:rPr>
              <a:t>riteria </a:t>
            </a:r>
            <a:r>
              <a:rPr lang="en-US" sz="3200" dirty="0">
                <a:latin typeface="Arial Narrow" panose="020B0606020202030204" pitchFamily="34" charset="0"/>
              </a:rPr>
              <a:t>of the targeted poor </a:t>
            </a:r>
            <a:r>
              <a:rPr lang="en-US" sz="3200" dirty="0" smtClean="0">
                <a:latin typeface="Arial Narrow" panose="020B0606020202030204" pitchFamily="34" charset="0"/>
              </a:rPr>
              <a:t>individual</a:t>
            </a:r>
            <a:endParaRPr lang="en-US" sz="3200" dirty="0">
              <a:latin typeface="Arial Narrow" panose="020B0606020202030204" pitchFamily="34" charset="0"/>
            </a:endParaRPr>
          </a:p>
          <a:p>
            <a:pPr marL="971550" lvl="1" indent="-514350">
              <a:buFont typeface="+mj-lt"/>
              <a:buAutoNum type="arabicPeriod"/>
            </a:pPr>
            <a:r>
              <a:rPr lang="en-US" sz="3000" dirty="0" smtClean="0">
                <a:latin typeface="Arial Narrow" panose="020B0606020202030204" pitchFamily="34" charset="0"/>
              </a:rPr>
              <a:t>Must </a:t>
            </a:r>
            <a:r>
              <a:rPr lang="en-US" sz="3000" dirty="0">
                <a:latin typeface="Arial Narrow" panose="020B0606020202030204" pitchFamily="34" charset="0"/>
              </a:rPr>
              <a:t>be a Thai citizen </a:t>
            </a:r>
            <a:endParaRPr lang="en-US" sz="3000" dirty="0" smtClean="0">
              <a:latin typeface="Arial Narrow" panose="020B0606020202030204" pitchFamily="34" charset="0"/>
            </a:endParaRPr>
          </a:p>
          <a:p>
            <a:pPr marL="971550" lvl="1" indent="-514350">
              <a:buFont typeface="+mj-lt"/>
              <a:buAutoNum type="arabicPeriod"/>
            </a:pPr>
            <a:r>
              <a:rPr lang="en-US" sz="3000" dirty="0" smtClean="0">
                <a:latin typeface="Arial Narrow" panose="020B0606020202030204" pitchFamily="34" charset="0"/>
              </a:rPr>
              <a:t>Age </a:t>
            </a:r>
            <a:r>
              <a:rPr lang="en-US" sz="3000" dirty="0">
                <a:latin typeface="Arial Narrow" panose="020B0606020202030204" pitchFamily="34" charset="0"/>
              </a:rPr>
              <a:t>from 18</a:t>
            </a:r>
            <a:r>
              <a:rPr lang="th-TH" sz="3000" dirty="0">
                <a:latin typeface="Arial Narrow" panose="020B0606020202030204" pitchFamily="34" charset="0"/>
              </a:rPr>
              <a:t>-</a:t>
            </a:r>
            <a:r>
              <a:rPr lang="en-US" sz="3000" dirty="0">
                <a:latin typeface="Arial Narrow" panose="020B0606020202030204" pitchFamily="34" charset="0"/>
              </a:rPr>
              <a:t>year</a:t>
            </a:r>
            <a:r>
              <a:rPr lang="th-TH" sz="3000" dirty="0">
                <a:latin typeface="Arial Narrow" panose="020B0606020202030204" pitchFamily="34" charset="0"/>
              </a:rPr>
              <a:t>-</a:t>
            </a:r>
            <a:r>
              <a:rPr lang="en-US" sz="3000" dirty="0">
                <a:latin typeface="Arial Narrow" panose="020B0606020202030204" pitchFamily="34" charset="0"/>
              </a:rPr>
              <a:t>old </a:t>
            </a:r>
            <a:endParaRPr lang="en-US" sz="3000" dirty="0" smtClean="0">
              <a:latin typeface="Arial Narrow" panose="020B0606020202030204" pitchFamily="34" charset="0"/>
            </a:endParaRPr>
          </a:p>
          <a:p>
            <a:pPr marL="971550" lvl="1" indent="-514350">
              <a:buFont typeface="+mj-lt"/>
              <a:buAutoNum type="arabicPeriod"/>
            </a:pPr>
            <a:r>
              <a:rPr lang="en-US" sz="3000" dirty="0" smtClean="0">
                <a:latin typeface="Arial Narrow" panose="020B0606020202030204" pitchFamily="34" charset="0"/>
              </a:rPr>
              <a:t>Unemployed </a:t>
            </a:r>
            <a:r>
              <a:rPr lang="en-US" sz="3000" dirty="0">
                <a:latin typeface="Arial Narrow" panose="020B0606020202030204" pitchFamily="34" charset="0"/>
              </a:rPr>
              <a:t>or yearly income less than 100,000 Baht </a:t>
            </a:r>
            <a:r>
              <a:rPr lang="th-TH" sz="3000" dirty="0">
                <a:latin typeface="Arial Narrow" panose="020B0606020202030204" pitchFamily="34" charset="0"/>
              </a:rPr>
              <a:t>(</a:t>
            </a:r>
            <a:r>
              <a:rPr lang="en-US" sz="3000" dirty="0">
                <a:latin typeface="Arial Narrow" panose="020B0606020202030204" pitchFamily="34" charset="0"/>
              </a:rPr>
              <a:t>around 3,125 US dollar</a:t>
            </a:r>
            <a:r>
              <a:rPr lang="th-TH" sz="3000" dirty="0">
                <a:latin typeface="Arial Narrow" panose="020B0606020202030204" pitchFamily="34" charset="0"/>
              </a:rPr>
              <a:t>) </a:t>
            </a:r>
            <a:endParaRPr lang="en-US" sz="3000" dirty="0">
              <a:latin typeface="Arial Narrow" panose="020B0606020202030204" pitchFamily="34" charset="0"/>
            </a:endParaRPr>
          </a:p>
          <a:p>
            <a:pPr marL="971550" lvl="1" indent="-514350">
              <a:buFont typeface="+mj-lt"/>
              <a:buAutoNum type="arabicPeriod"/>
            </a:pPr>
            <a:r>
              <a:rPr lang="en-US" sz="3000" dirty="0" smtClean="0">
                <a:latin typeface="Arial Narrow" panose="020B0606020202030204" pitchFamily="34" charset="0"/>
              </a:rPr>
              <a:t>No </a:t>
            </a:r>
            <a:r>
              <a:rPr lang="en-US" sz="3000" dirty="0">
                <a:latin typeface="Arial Narrow" panose="020B0606020202030204" pitchFamily="34" charset="0"/>
              </a:rPr>
              <a:t>asset</a:t>
            </a:r>
            <a:r>
              <a:rPr lang="th-TH" sz="3000" dirty="0">
                <a:latin typeface="Arial Narrow" panose="020B0606020202030204" pitchFamily="34" charset="0"/>
              </a:rPr>
              <a:t>/</a:t>
            </a:r>
            <a:r>
              <a:rPr lang="en-US" sz="3000" dirty="0">
                <a:latin typeface="Arial Narrow" panose="020B0606020202030204" pitchFamily="34" charset="0"/>
              </a:rPr>
              <a:t>bank saving or having asset</a:t>
            </a:r>
            <a:r>
              <a:rPr lang="th-TH" sz="3000" dirty="0">
                <a:latin typeface="Arial Narrow" panose="020B0606020202030204" pitchFamily="34" charset="0"/>
              </a:rPr>
              <a:t>/ </a:t>
            </a:r>
            <a:r>
              <a:rPr lang="en-US" sz="3000" dirty="0">
                <a:latin typeface="Arial Narrow" panose="020B0606020202030204" pitchFamily="34" charset="0"/>
              </a:rPr>
              <a:t>bank saving less than 100,000 Baht</a:t>
            </a:r>
            <a:r>
              <a:rPr lang="th-TH" sz="3000" dirty="0">
                <a:latin typeface="Arial Narrow" panose="020B0606020202030204" pitchFamily="34" charset="0"/>
              </a:rPr>
              <a:t>.</a:t>
            </a:r>
            <a:endParaRPr lang="en-US" sz="3000" dirty="0">
              <a:latin typeface="Arial Narrow" panose="020B0606020202030204" pitchFamily="34" charset="0"/>
            </a:endParaRPr>
          </a:p>
        </p:txBody>
      </p:sp>
      <p:sp>
        <p:nvSpPr>
          <p:cNvPr id="7" name="TextBox 6"/>
          <p:cNvSpPr txBox="1"/>
          <p:nvPr/>
        </p:nvSpPr>
        <p:spPr>
          <a:xfrm>
            <a:off x="385280" y="3355504"/>
            <a:ext cx="3154166" cy="3046988"/>
          </a:xfrm>
          <a:prstGeom prst="rect">
            <a:avLst/>
          </a:prstGeom>
          <a:noFill/>
          <a:ln>
            <a:solidFill>
              <a:srgbClr val="FF0000"/>
            </a:solidFill>
          </a:ln>
        </p:spPr>
        <p:txBody>
          <a:bodyPr wrap="square" rtlCol="0">
            <a:spAutoFit/>
          </a:bodyPr>
          <a:lstStyle/>
          <a:p>
            <a:pPr algn="ctr"/>
            <a:r>
              <a:rPr lang="en-US" sz="2400" dirty="0" smtClean="0">
                <a:latin typeface="Arial Narrow" panose="020B0606020202030204" pitchFamily="34" charset="0"/>
              </a:rPr>
              <a:t>PID </a:t>
            </a:r>
            <a:r>
              <a:rPr lang="en-US" sz="2400" dirty="0" smtClean="0">
                <a:latin typeface="Arial Narrow" panose="020B0606020202030204" pitchFamily="34" charset="0"/>
              </a:rPr>
              <a:t>and linked information with government offices and the </a:t>
            </a:r>
            <a:r>
              <a:rPr lang="en-US" sz="2400" dirty="0" smtClean="0">
                <a:latin typeface="Arial Narrow" panose="020B0606020202030204" pitchFamily="34" charset="0"/>
              </a:rPr>
              <a:t>Banks</a:t>
            </a:r>
          </a:p>
          <a:p>
            <a:pPr algn="ctr"/>
            <a:r>
              <a:rPr lang="en-US" sz="2400" dirty="0" smtClean="0">
                <a:latin typeface="Arial Narrow" panose="020B0606020202030204" pitchFamily="34" charset="0"/>
              </a:rPr>
              <a:t> </a:t>
            </a:r>
            <a:endParaRPr lang="en-US" sz="2400" dirty="0" smtClean="0">
              <a:latin typeface="Arial Narrow" panose="020B0606020202030204" pitchFamily="34" charset="0"/>
            </a:endParaRPr>
          </a:p>
          <a:p>
            <a:pPr algn="ctr"/>
            <a:r>
              <a:rPr lang="en-US" sz="2400" dirty="0" smtClean="0">
                <a:latin typeface="Arial Narrow" panose="020B0606020202030204" pitchFamily="34" charset="0"/>
              </a:rPr>
              <a:t>14.8 M. registered</a:t>
            </a:r>
          </a:p>
          <a:p>
            <a:pPr algn="ctr"/>
            <a:endParaRPr lang="en-US" sz="2400" dirty="0">
              <a:latin typeface="Arial Narrow" panose="020B0606020202030204" pitchFamily="34" charset="0"/>
            </a:endParaRPr>
          </a:p>
          <a:p>
            <a:pPr algn="ctr"/>
            <a:endParaRPr lang="en-US" sz="2400" dirty="0" smtClean="0">
              <a:latin typeface="Arial Narrow" panose="020B0606020202030204" pitchFamily="34" charset="0"/>
            </a:endParaRPr>
          </a:p>
          <a:p>
            <a:pPr algn="ctr"/>
            <a:r>
              <a:rPr lang="en-US" sz="2400" dirty="0" smtClean="0">
                <a:latin typeface="Arial Narrow" panose="020B0606020202030204" pitchFamily="34" charset="0"/>
              </a:rPr>
              <a:t>11.43 M. </a:t>
            </a:r>
            <a:r>
              <a:rPr lang="en-US" sz="2400" dirty="0" err="1" smtClean="0">
                <a:latin typeface="Arial Narrow" panose="020B0606020202030204" pitchFamily="34" charset="0"/>
              </a:rPr>
              <a:t>eligibles</a:t>
            </a:r>
            <a:endParaRPr lang="en-US" sz="2400" dirty="0" smtClean="0">
              <a:latin typeface="Arial Narrow" panose="020B0606020202030204" pitchFamily="34" charset="0"/>
            </a:endParaRPr>
          </a:p>
        </p:txBody>
      </p:sp>
      <p:sp>
        <p:nvSpPr>
          <p:cNvPr id="11" name="Down Arrow 10"/>
          <p:cNvSpPr/>
          <p:nvPr/>
        </p:nvSpPr>
        <p:spPr>
          <a:xfrm>
            <a:off x="1736332" y="5332287"/>
            <a:ext cx="226031" cy="59590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6791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675" y="116632"/>
            <a:ext cx="8001000" cy="963960"/>
          </a:xfrm>
        </p:spPr>
        <p:style>
          <a:lnRef idx="0">
            <a:schemeClr val="accent1"/>
          </a:lnRef>
          <a:fillRef idx="3">
            <a:schemeClr val="accent1"/>
          </a:fillRef>
          <a:effectRef idx="3">
            <a:schemeClr val="accent1"/>
          </a:effectRef>
          <a:fontRef idx="minor">
            <a:schemeClr val="lt1"/>
          </a:fontRef>
        </p:style>
        <p:txBody>
          <a:bodyPr anchor="ctr">
            <a:scene3d>
              <a:camera prst="orthographicFront"/>
              <a:lightRig rig="soft" dir="t">
                <a:rot lat="0" lon="0" rev="10800000"/>
              </a:lightRig>
            </a:scene3d>
            <a:sp3d>
              <a:bevelT w="27940" h="12700"/>
              <a:contourClr>
                <a:srgbClr val="DDDDDD"/>
              </a:contourClr>
            </a:sp3d>
          </a:bodyPr>
          <a:lstStyle/>
          <a:p>
            <a:pPr algn="ctr"/>
            <a:r>
              <a:rPr lang="en-US" sz="4800" b="1" spc="150" dirty="0" smtClean="0">
                <a:ln w="11430"/>
                <a:solidFill>
                  <a:schemeClr val="bg1"/>
                </a:solidFill>
                <a:latin typeface="Arial Narrow" pitchFamily="34" charset="0"/>
                <a:cs typeface="Arial" pitchFamily="34" charset="0"/>
              </a:rPr>
              <a:t>Thailand Healthcare Systems</a:t>
            </a:r>
            <a:endParaRPr lang="en-US" sz="4800" b="1" spc="150" dirty="0">
              <a:ln w="11430"/>
              <a:solidFill>
                <a:schemeClr val="bg1"/>
              </a:solidFill>
              <a:latin typeface="Arial Narrow" pitchFamily="34" charset="0"/>
              <a:cs typeface="Arial" pitchFamily="34" charset="0"/>
            </a:endParaRPr>
          </a:p>
        </p:txBody>
      </p:sp>
      <p:sp>
        <p:nvSpPr>
          <p:cNvPr id="3" name="Content Placeholder 2"/>
          <p:cNvSpPr>
            <a:spLocks noGrp="1"/>
          </p:cNvSpPr>
          <p:nvPr>
            <p:ph idx="1"/>
          </p:nvPr>
        </p:nvSpPr>
        <p:spPr>
          <a:xfrm>
            <a:off x="3589820" y="1263228"/>
            <a:ext cx="5368444" cy="5118100"/>
          </a:xfrm>
        </p:spPr>
        <p:txBody>
          <a:bodyPr>
            <a:normAutofit lnSpcReduction="10000"/>
          </a:bodyPr>
          <a:lstStyle/>
          <a:p>
            <a:pPr>
              <a:buFont typeface="Wingdings" pitchFamily="2" charset="2"/>
              <a:buChar char="§"/>
            </a:pPr>
            <a:r>
              <a:rPr lang="en-US" sz="2800" b="0" dirty="0" smtClean="0">
                <a:latin typeface="Arial Narrow" pitchFamily="34" charset="0"/>
              </a:rPr>
              <a:t>Located at the center of the Indochina Peninsula</a:t>
            </a:r>
          </a:p>
          <a:p>
            <a:r>
              <a:rPr lang="en-US" sz="2800" b="0" dirty="0" smtClean="0">
                <a:latin typeface="Arial Narrow" pitchFamily="34" charset="0"/>
              </a:rPr>
              <a:t>Government (current): Unitary</a:t>
            </a:r>
            <a:r>
              <a:rPr lang="en-US" sz="2800" b="0" dirty="0">
                <a:latin typeface="Arial Narrow" pitchFamily="34" charset="0"/>
              </a:rPr>
              <a:t> </a:t>
            </a:r>
            <a:r>
              <a:rPr lang="en-US" sz="2800" b="0" dirty="0" smtClean="0">
                <a:latin typeface="Arial Narrow" pitchFamily="34" charset="0"/>
              </a:rPr>
              <a:t>parliamentary </a:t>
            </a:r>
            <a:r>
              <a:rPr lang="en-US" sz="2800" b="0" dirty="0">
                <a:latin typeface="Arial Narrow" pitchFamily="34" charset="0"/>
              </a:rPr>
              <a:t>constitutional monarchy under a military junta</a:t>
            </a:r>
          </a:p>
          <a:p>
            <a:pPr>
              <a:buFont typeface="Wingdings" pitchFamily="2" charset="2"/>
              <a:buChar char="§"/>
            </a:pPr>
            <a:r>
              <a:rPr lang="en-US" sz="2800" b="0" dirty="0" smtClean="0">
                <a:latin typeface="Arial Narrow" pitchFamily="34" charset="0"/>
              </a:rPr>
              <a:t>One </a:t>
            </a:r>
            <a:r>
              <a:rPr lang="en-US" sz="2800" b="0" dirty="0">
                <a:latin typeface="Arial Narrow" pitchFamily="34" charset="0"/>
              </a:rPr>
              <a:t>of the few middle-income countries successfully achieving universal </a:t>
            </a:r>
            <a:r>
              <a:rPr lang="en-US" sz="2800" b="0" dirty="0" smtClean="0">
                <a:latin typeface="Arial Narrow" pitchFamily="34" charset="0"/>
              </a:rPr>
              <a:t>coverage</a:t>
            </a:r>
          </a:p>
          <a:p>
            <a:pPr>
              <a:buFont typeface="Wingdings" pitchFamily="2" charset="2"/>
              <a:buChar char="§"/>
            </a:pPr>
            <a:r>
              <a:rPr lang="en-US" sz="2800" b="0" dirty="0" smtClean="0">
                <a:latin typeface="Arial Narrow" pitchFamily="34" charset="0"/>
              </a:rPr>
              <a:t>Three </a:t>
            </a:r>
            <a:r>
              <a:rPr lang="en-US" sz="2800" b="0" dirty="0">
                <a:latin typeface="Arial Narrow" pitchFamily="34" charset="0"/>
              </a:rPr>
              <a:t>major public health insurance schemes</a:t>
            </a:r>
          </a:p>
          <a:p>
            <a:pPr>
              <a:buFont typeface="Wingdings" pitchFamily="2" charset="2"/>
              <a:buChar char="§"/>
            </a:pPr>
            <a:r>
              <a:rPr lang="en-US" sz="2800" b="0" dirty="0">
                <a:latin typeface="Arial Narrow" pitchFamily="34" charset="0"/>
              </a:rPr>
              <a:t>80% of hospitals are public Hospitals</a:t>
            </a:r>
          </a:p>
          <a:p>
            <a:pPr>
              <a:buFont typeface="Wingdings" pitchFamily="2" charset="2"/>
              <a:buChar char="§"/>
            </a:pPr>
            <a:endParaRPr lang="en-US" sz="2800" b="1" dirty="0">
              <a:latin typeface="Arial Narrow" pitchFamily="34" charset="0"/>
            </a:endParaRPr>
          </a:p>
        </p:txBody>
      </p:sp>
      <p:pic>
        <p:nvPicPr>
          <p:cNvPr id="4" name="Picture 19"/>
          <p:cNvPicPr>
            <a:picLocks noChangeAspect="1" noChangeArrowheads="1"/>
          </p:cNvPicPr>
          <p:nvPr/>
        </p:nvPicPr>
        <p:blipFill>
          <a:blip r:embed="rId2" cstate="print"/>
          <a:srcRect/>
          <a:stretch>
            <a:fillRect/>
          </a:stretch>
        </p:blipFill>
        <p:spPr bwMode="auto">
          <a:xfrm>
            <a:off x="251520" y="1196752"/>
            <a:ext cx="3338299" cy="5040560"/>
          </a:xfrm>
          <a:prstGeom prst="rect">
            <a:avLst/>
          </a:prstGeom>
          <a:noFill/>
          <a:ln w="9525">
            <a:noFill/>
            <a:miter lim="800000"/>
            <a:headEnd/>
            <a:tailEnd/>
          </a:ln>
        </p:spPr>
      </p:pic>
    </p:spTree>
    <p:extLst>
      <p:ext uri="{BB962C8B-B14F-4D97-AF65-F5344CB8AC3E}">
        <p14:creationId xmlns:p14="http://schemas.microsoft.com/office/powerpoint/2010/main" val="18488359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55081" y="-78658"/>
            <a:ext cx="7445022" cy="1143000"/>
          </a:xfrm>
        </p:spPr>
        <p:txBody>
          <a:bodyPr>
            <a:normAutofit/>
          </a:bodyPr>
          <a:lstStyle/>
          <a:p>
            <a:pPr algn="r"/>
            <a:r>
              <a:rPr lang="en-US" sz="4000" b="1" dirty="0" smtClean="0">
                <a:solidFill>
                  <a:srgbClr val="0000FF"/>
                </a:solidFill>
                <a:latin typeface="Arial Narrow" panose="020B0606020202030204" pitchFamily="34" charset="0"/>
              </a:rPr>
              <a:t>National Digital ID (NDID</a:t>
            </a:r>
            <a:r>
              <a:rPr lang="en-US" sz="4000" b="1" dirty="0" smtClean="0">
                <a:solidFill>
                  <a:srgbClr val="0000FF"/>
                </a:solidFill>
                <a:latin typeface="Arial Narrow" panose="020B0606020202030204" pitchFamily="34" charset="0"/>
              </a:rPr>
              <a:t>) Platform</a:t>
            </a:r>
            <a:endParaRPr lang="en-US" sz="4000" b="1" dirty="0">
              <a:solidFill>
                <a:srgbClr val="0000FF"/>
              </a:solidFill>
              <a:latin typeface="Arial Narrow" panose="020B0606020202030204" pitchFamily="34" charset="0"/>
            </a:endParaRPr>
          </a:p>
        </p:txBody>
      </p:sp>
      <p:pic>
        <p:nvPicPr>
          <p:cNvPr id="4" name="Picture 3"/>
          <p:cNvPicPr>
            <a:picLocks noChangeAspect="1"/>
          </p:cNvPicPr>
          <p:nvPr/>
        </p:nvPicPr>
        <p:blipFill>
          <a:blip r:embed="rId2"/>
          <a:stretch>
            <a:fillRect/>
          </a:stretch>
        </p:blipFill>
        <p:spPr>
          <a:xfrm>
            <a:off x="134702" y="815866"/>
            <a:ext cx="5129471" cy="2797940"/>
          </a:xfrm>
          <a:prstGeom prst="rect">
            <a:avLst/>
          </a:prstGeom>
        </p:spPr>
      </p:pic>
      <p:pic>
        <p:nvPicPr>
          <p:cNvPr id="5" name="Picture 4"/>
          <p:cNvPicPr>
            <a:picLocks noChangeAspect="1"/>
          </p:cNvPicPr>
          <p:nvPr/>
        </p:nvPicPr>
        <p:blipFill>
          <a:blip r:embed="rId3"/>
          <a:stretch>
            <a:fillRect/>
          </a:stretch>
        </p:blipFill>
        <p:spPr>
          <a:xfrm>
            <a:off x="134702" y="3365330"/>
            <a:ext cx="5611411" cy="3393617"/>
          </a:xfrm>
          <a:prstGeom prst="rect">
            <a:avLst/>
          </a:prstGeom>
        </p:spPr>
      </p:pic>
      <p:sp>
        <p:nvSpPr>
          <p:cNvPr id="6" name="TextBox 5"/>
          <p:cNvSpPr txBox="1"/>
          <p:nvPr/>
        </p:nvSpPr>
        <p:spPr>
          <a:xfrm>
            <a:off x="6060745" y="1241556"/>
            <a:ext cx="2988847" cy="4832092"/>
          </a:xfrm>
          <a:prstGeom prst="rect">
            <a:avLst/>
          </a:prstGeom>
          <a:noFill/>
        </p:spPr>
        <p:txBody>
          <a:bodyPr wrap="square" rtlCol="0">
            <a:spAutoFit/>
          </a:bodyPr>
          <a:lstStyle/>
          <a:p>
            <a:r>
              <a:rPr lang="en-US" sz="2800" dirty="0">
                <a:latin typeface="Arial Narrow" panose="020B0606020202030204" pitchFamily="34" charset="0"/>
              </a:rPr>
              <a:t>❖ </a:t>
            </a:r>
            <a:r>
              <a:rPr lang="en-US" sz="2800" dirty="0">
                <a:solidFill>
                  <a:srgbClr val="0000FF"/>
                </a:solidFill>
                <a:latin typeface="Arial Narrow" panose="020B0606020202030204" pitchFamily="34" charset="0"/>
              </a:rPr>
              <a:t>Identity</a:t>
            </a:r>
            <a:r>
              <a:rPr lang="en-US" sz="2800" dirty="0">
                <a:latin typeface="Arial Narrow" panose="020B0606020202030204" pitchFamily="34" charset="0"/>
              </a:rPr>
              <a:t>: Who are you ?</a:t>
            </a:r>
          </a:p>
          <a:p>
            <a:pPr marL="742950" lvl="1" indent="-285750">
              <a:buFont typeface="Wingdings" panose="05000000000000000000" pitchFamily="2" charset="2"/>
              <a:buChar char="§"/>
            </a:pPr>
            <a:r>
              <a:rPr lang="en-US" sz="2800" dirty="0" smtClean="0">
                <a:latin typeface="Arial Narrow" panose="020B0606020202030204" pitchFamily="34" charset="0"/>
              </a:rPr>
              <a:t>Collections </a:t>
            </a:r>
            <a:r>
              <a:rPr lang="en-US" sz="2800" dirty="0">
                <a:latin typeface="Arial Narrow" panose="020B0606020202030204" pitchFamily="34" charset="0"/>
              </a:rPr>
              <a:t>of attributes. Biometrics data, </a:t>
            </a:r>
            <a:r>
              <a:rPr lang="en-US" sz="2800" dirty="0" smtClean="0">
                <a:latin typeface="Arial Narrow" panose="020B0606020202030204" pitchFamily="34" charset="0"/>
              </a:rPr>
              <a:t>behavior, ancestors </a:t>
            </a:r>
            <a:r>
              <a:rPr lang="en-US" sz="2800" dirty="0">
                <a:latin typeface="Arial Narrow" panose="020B0606020202030204" pitchFamily="34" charset="0"/>
              </a:rPr>
              <a:t>and etc.</a:t>
            </a:r>
          </a:p>
          <a:p>
            <a:r>
              <a:rPr lang="en-US" sz="2800" dirty="0">
                <a:latin typeface="Arial Narrow" panose="020B0606020202030204" pitchFamily="34" charset="0"/>
              </a:rPr>
              <a:t>❖ </a:t>
            </a:r>
            <a:r>
              <a:rPr lang="en-US" sz="2800" dirty="0">
                <a:solidFill>
                  <a:srgbClr val="0000FF"/>
                </a:solidFill>
                <a:latin typeface="Arial Narrow" panose="020B0606020202030204" pitchFamily="34" charset="0"/>
              </a:rPr>
              <a:t>Authentication</a:t>
            </a:r>
            <a:r>
              <a:rPr lang="en-US" sz="2800" dirty="0">
                <a:latin typeface="Arial Narrow" panose="020B0606020202030204" pitchFamily="34" charset="0"/>
              </a:rPr>
              <a:t>: Proof that you are who you say you are</a:t>
            </a:r>
            <a:r>
              <a:rPr lang="en-US" sz="2000" dirty="0">
                <a:latin typeface="Arial Narrow" panose="020B0606020202030204" pitchFamily="34" charset="0"/>
              </a:rPr>
              <a:t>.</a:t>
            </a:r>
          </a:p>
        </p:txBody>
      </p:sp>
    </p:spTree>
    <p:extLst>
      <p:ext uri="{BB962C8B-B14F-4D97-AF65-F5344CB8AC3E}">
        <p14:creationId xmlns:p14="http://schemas.microsoft.com/office/powerpoint/2010/main" val="190890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2F6E3-B6DA-4294-8CCE-B94E5EE5AA64}"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th-TH" sz="1200" b="0" i="0" u="none" strike="noStrike" kern="1200" cap="none" spc="0" normalizeH="0" baseline="0" noProof="0">
              <a:ln>
                <a:noFill/>
              </a:ln>
              <a:solidFill>
                <a:prstClr val="black">
                  <a:tint val="75000"/>
                </a:prstClr>
              </a:solidFill>
              <a:effectLst/>
              <a:uLnTx/>
              <a:uFillTx/>
              <a:latin typeface="Arial" pitchFamily="34" charset="0"/>
              <a:ea typeface="+mn-ea"/>
              <a:cs typeface="Cordia New" panose="020B0604020202020204" charset="-34"/>
            </a:endParaRPr>
          </a:p>
        </p:txBody>
      </p:sp>
      <p:sp>
        <p:nvSpPr>
          <p:cNvPr id="3" name="Rectangle 2"/>
          <p:cNvSpPr/>
          <p:nvPr/>
        </p:nvSpPr>
        <p:spPr>
          <a:xfrm>
            <a:off x="875291" y="1404674"/>
            <a:ext cx="7566745" cy="3754874"/>
          </a:xfrm>
          <a:prstGeom prst="rect">
            <a:avLst/>
          </a:prstGeom>
        </p:spPr>
        <p:txBody>
          <a:bodyPr wrap="square">
            <a:spAutoFit/>
          </a:bodyPr>
          <a:lstStyle/>
          <a:p>
            <a:pPr algn="ctr"/>
            <a:r>
              <a:rPr kumimoji="0" lang="en-US" sz="3400" b="1"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Arial Narrow" panose="020B0606020202030204" pitchFamily="34" charset="0"/>
                <a:ea typeface="+mj-ea"/>
                <a:cs typeface="Arial"/>
              </a:rPr>
              <a:t>Integrated Civil</a:t>
            </a:r>
            <a:r>
              <a:rPr kumimoji="0" lang="en-US" sz="3400" b="1" i="0" u="none" strike="noStrike" kern="0" cap="none" spc="0" normalizeH="0" noProof="0" dirty="0" smtClean="0">
                <a:ln>
                  <a:noFill/>
                </a:ln>
                <a:solidFill>
                  <a:srgbClr val="0000FF"/>
                </a:solidFill>
                <a:effectLst>
                  <a:outerShdw blurRad="38100" dist="38100" dir="2700000" algn="tl">
                    <a:srgbClr val="000000">
                      <a:alpha val="43137"/>
                    </a:srgbClr>
                  </a:outerShdw>
                </a:effectLst>
                <a:uLnTx/>
                <a:uFillTx/>
                <a:latin typeface="Arial Narrow" panose="020B0606020202030204" pitchFamily="34" charset="0"/>
                <a:ea typeface="+mj-ea"/>
                <a:cs typeface="Arial"/>
              </a:rPr>
              <a:t> Registration (CR) and N</a:t>
            </a:r>
            <a:r>
              <a:rPr kumimoji="0" lang="en-US" sz="3400" b="1"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Arial Narrow" panose="020B0606020202030204" pitchFamily="34" charset="0"/>
                <a:ea typeface="+mj-ea"/>
                <a:cs typeface="Arial"/>
              </a:rPr>
              <a:t>ational ID systems</a:t>
            </a:r>
          </a:p>
          <a:p>
            <a:pPr algn="ctr"/>
            <a:r>
              <a:rPr kumimoji="0" lang="en-US" sz="3400" b="1"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Arial Narrow" panose="020B0606020202030204" pitchFamily="34" charset="0"/>
                <a:ea typeface="+mj-ea"/>
                <a:cs typeface="Arial"/>
              </a:rPr>
              <a:t> </a:t>
            </a:r>
          </a:p>
          <a:p>
            <a:pPr algn="ctr"/>
            <a:r>
              <a:rPr kumimoji="0" lang="en-US" sz="3400" b="1" i="0" u="none" strike="noStrike" kern="0" cap="none" spc="0" normalizeH="0" baseline="0" noProof="0" dirty="0" smtClean="0">
                <a:ln>
                  <a:noFill/>
                </a:ln>
                <a:solidFill>
                  <a:schemeClr val="bg2">
                    <a:lumMod val="25000"/>
                  </a:schemeClr>
                </a:solidFill>
                <a:effectLst>
                  <a:outerShdw blurRad="38100" dist="38100" dir="2700000" algn="tl">
                    <a:srgbClr val="000000">
                      <a:alpha val="43137"/>
                    </a:srgbClr>
                  </a:outerShdw>
                </a:effectLst>
                <a:uLnTx/>
                <a:uFillTx/>
                <a:latin typeface="Arial Narrow" panose="020B0606020202030204" pitchFamily="34" charset="0"/>
                <a:ea typeface="+mj-ea"/>
                <a:cs typeface="Arial"/>
              </a:rPr>
              <a:t>is the </a:t>
            </a:r>
            <a:r>
              <a:rPr lang="en-US" sz="3400" b="1" kern="0" dirty="0">
                <a:solidFill>
                  <a:schemeClr val="bg2">
                    <a:lumMod val="25000"/>
                  </a:schemeClr>
                </a:solidFill>
                <a:effectLst>
                  <a:outerShdw blurRad="38100" dist="38100" dir="2700000" algn="tl">
                    <a:srgbClr val="000000">
                      <a:alpha val="43137"/>
                    </a:srgbClr>
                  </a:outerShdw>
                </a:effectLst>
                <a:latin typeface="Arial Narrow" panose="020B0606020202030204" pitchFamily="34" charset="0"/>
                <a:ea typeface="+mj-ea"/>
                <a:cs typeface="Arial"/>
              </a:rPr>
              <a:t>F</a:t>
            </a:r>
            <a:r>
              <a:rPr kumimoji="0" lang="en-US" sz="3400" b="1" i="0" u="none" strike="noStrike" kern="0" cap="none" spc="0" normalizeH="0" baseline="0" noProof="0" dirty="0" err="1" smtClean="0">
                <a:ln>
                  <a:noFill/>
                </a:ln>
                <a:solidFill>
                  <a:schemeClr val="bg2">
                    <a:lumMod val="25000"/>
                  </a:schemeClr>
                </a:solidFill>
                <a:effectLst>
                  <a:outerShdw blurRad="38100" dist="38100" dir="2700000" algn="tl">
                    <a:srgbClr val="000000">
                      <a:alpha val="43137"/>
                    </a:srgbClr>
                  </a:outerShdw>
                </a:effectLst>
                <a:uLnTx/>
                <a:uFillTx/>
                <a:latin typeface="Arial Narrow" panose="020B0606020202030204" pitchFamily="34" charset="0"/>
                <a:ea typeface="+mj-ea"/>
                <a:cs typeface="Arial"/>
              </a:rPr>
              <a:t>oundation</a:t>
            </a:r>
            <a:r>
              <a:rPr kumimoji="0" lang="en-US" sz="3400" b="1" i="0" u="none" strike="noStrike" kern="0" cap="none" spc="0" normalizeH="0" baseline="0" noProof="0" dirty="0" smtClean="0">
                <a:ln>
                  <a:noFill/>
                </a:ln>
                <a:solidFill>
                  <a:schemeClr val="bg2">
                    <a:lumMod val="25000"/>
                  </a:schemeClr>
                </a:solidFill>
                <a:effectLst>
                  <a:outerShdw blurRad="38100" dist="38100" dir="2700000" algn="tl">
                    <a:srgbClr val="000000">
                      <a:alpha val="43137"/>
                    </a:srgbClr>
                  </a:outerShdw>
                </a:effectLst>
                <a:uLnTx/>
                <a:uFillTx/>
                <a:latin typeface="Arial Narrow" panose="020B0606020202030204" pitchFamily="34" charset="0"/>
                <a:ea typeface="+mj-ea"/>
                <a:cs typeface="Arial"/>
              </a:rPr>
              <a:t> for the </a:t>
            </a:r>
            <a:r>
              <a:rPr lang="en-US" sz="3400" b="1" kern="0" dirty="0" smtClean="0">
                <a:solidFill>
                  <a:schemeClr val="bg2">
                    <a:lumMod val="25000"/>
                  </a:schemeClr>
                </a:solidFill>
                <a:effectLst>
                  <a:outerShdw blurRad="38100" dist="38100" dir="2700000" algn="tl">
                    <a:srgbClr val="000000">
                      <a:alpha val="43137"/>
                    </a:srgbClr>
                  </a:outerShdw>
                </a:effectLst>
                <a:latin typeface="Arial Narrow" panose="020B0606020202030204" pitchFamily="34" charset="0"/>
                <a:cs typeface="Arial"/>
              </a:rPr>
              <a:t>success</a:t>
            </a:r>
            <a:r>
              <a:rPr lang="en-US" kern="0" dirty="0">
                <a:solidFill>
                  <a:schemeClr val="bg2">
                    <a:lumMod val="25000"/>
                  </a:schemeClr>
                </a:solidFill>
                <a:effectLst>
                  <a:outerShdw blurRad="38100" dist="38100" dir="2700000" algn="tl">
                    <a:srgbClr val="000000">
                      <a:alpha val="43137"/>
                    </a:srgbClr>
                  </a:outerShdw>
                </a:effectLst>
              </a:rPr>
              <a:t> </a:t>
            </a:r>
            <a:r>
              <a:rPr lang="en-US" sz="3400" b="1" kern="0" dirty="0" smtClean="0">
                <a:solidFill>
                  <a:schemeClr val="bg2">
                    <a:lumMod val="25000"/>
                  </a:schemeClr>
                </a:solidFill>
                <a:effectLst>
                  <a:outerShdw blurRad="38100" dist="38100" dir="2700000" algn="tl">
                    <a:srgbClr val="000000">
                      <a:alpha val="43137"/>
                    </a:srgbClr>
                  </a:outerShdw>
                </a:effectLst>
                <a:latin typeface="Arial Narrow" panose="020B0606020202030204" pitchFamily="34" charset="0"/>
                <a:ea typeface="+mj-ea"/>
                <a:cs typeface="Arial"/>
              </a:rPr>
              <a:t>o</a:t>
            </a:r>
            <a:r>
              <a:rPr kumimoji="0" lang="en-US" sz="3400" b="1" i="0" u="none" strike="noStrike" kern="0" cap="none" spc="0" normalizeH="0" baseline="0" noProof="0" dirty="0" smtClean="0">
                <a:ln>
                  <a:noFill/>
                </a:ln>
                <a:solidFill>
                  <a:schemeClr val="bg2">
                    <a:lumMod val="25000"/>
                  </a:schemeClr>
                </a:solidFill>
                <a:effectLst>
                  <a:outerShdw blurRad="38100" dist="38100" dir="2700000" algn="tl">
                    <a:srgbClr val="000000">
                      <a:alpha val="43137"/>
                    </a:srgbClr>
                  </a:outerShdw>
                </a:effectLst>
                <a:uLnTx/>
                <a:uFillTx/>
                <a:latin typeface="Arial Narrow" panose="020B0606020202030204" pitchFamily="34" charset="0"/>
                <a:ea typeface="+mj-ea"/>
                <a:cs typeface="Arial"/>
              </a:rPr>
              <a:t>f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400" b="1"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Arial Narrow" panose="020B0606020202030204" pitchFamily="34" charset="0"/>
              <a:ea typeface="+mj-ea"/>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400" b="1"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Arial Narrow" panose="020B0606020202030204" pitchFamily="34" charset="0"/>
                <a:ea typeface="+mj-ea"/>
                <a:cs typeface="Arial"/>
              </a:rPr>
              <a:t>Universal </a:t>
            </a:r>
            <a:r>
              <a:rPr lang="en-US" sz="3400" b="1" kern="0" dirty="0" smtClean="0">
                <a:solidFill>
                  <a:srgbClr val="0000FF"/>
                </a:solidFill>
                <a:effectLst>
                  <a:outerShdw blurRad="38100" dist="38100" dir="2700000" algn="tl">
                    <a:srgbClr val="000000">
                      <a:alpha val="43137"/>
                    </a:srgbClr>
                  </a:outerShdw>
                </a:effectLst>
                <a:latin typeface="Arial Narrow" panose="020B0606020202030204" pitchFamily="34" charset="0"/>
                <a:ea typeface="+mj-ea"/>
                <a:cs typeface="Arial"/>
              </a:rPr>
              <a:t>H</a:t>
            </a:r>
            <a:r>
              <a:rPr kumimoji="0" lang="en-US" sz="3400" b="1" i="0" u="none" strike="noStrike" kern="0" cap="none" spc="0" normalizeH="0" baseline="0" noProof="0" dirty="0" err="1" smtClean="0">
                <a:ln>
                  <a:noFill/>
                </a:ln>
                <a:solidFill>
                  <a:srgbClr val="0000FF"/>
                </a:solidFill>
                <a:effectLst>
                  <a:outerShdw blurRad="38100" dist="38100" dir="2700000" algn="tl">
                    <a:srgbClr val="000000">
                      <a:alpha val="43137"/>
                    </a:srgbClr>
                  </a:outerShdw>
                </a:effectLst>
                <a:uLnTx/>
                <a:uFillTx/>
                <a:latin typeface="Arial Narrow" panose="020B0606020202030204" pitchFamily="34" charset="0"/>
                <a:ea typeface="+mj-ea"/>
                <a:cs typeface="Arial"/>
              </a:rPr>
              <a:t>ealth</a:t>
            </a:r>
            <a:r>
              <a:rPr lang="en-US" sz="3400" b="1" kern="0" dirty="0">
                <a:solidFill>
                  <a:srgbClr val="0000FF"/>
                </a:solidFill>
                <a:effectLst>
                  <a:outerShdw blurRad="38100" dist="38100" dir="2700000" algn="tl">
                    <a:srgbClr val="000000">
                      <a:alpha val="43137"/>
                    </a:srgbClr>
                  </a:outerShdw>
                </a:effectLst>
                <a:latin typeface="Arial Narrow" panose="020B0606020202030204" pitchFamily="34" charset="0"/>
                <a:ea typeface="+mj-ea"/>
                <a:cs typeface="Arial"/>
              </a:rPr>
              <a:t> </a:t>
            </a:r>
            <a:r>
              <a:rPr kumimoji="0" lang="en-US" sz="3400" b="1"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Arial Narrow" panose="020B0606020202030204" pitchFamily="34" charset="0"/>
                <a:ea typeface="+mj-ea"/>
                <a:cs typeface="Arial"/>
              </a:rPr>
              <a:t>Coverage (UHC),</a:t>
            </a:r>
            <a:r>
              <a:rPr kumimoji="0" lang="en-US" sz="3400" b="1" i="0" u="none" strike="noStrike" kern="0" cap="none" spc="0" normalizeH="0" noProof="0" dirty="0" smtClean="0">
                <a:ln>
                  <a:noFill/>
                </a:ln>
                <a:solidFill>
                  <a:srgbClr val="0000FF"/>
                </a:solidFill>
                <a:effectLst>
                  <a:outerShdw blurRad="38100" dist="38100" dir="2700000" algn="tl">
                    <a:srgbClr val="000000">
                      <a:alpha val="43137"/>
                    </a:srgbClr>
                  </a:outerShdw>
                </a:effectLst>
                <a:uLnTx/>
                <a:uFillTx/>
                <a:latin typeface="Arial Narrow" panose="020B0606020202030204" pitchFamily="34" charset="0"/>
                <a:ea typeface="+mj-ea"/>
                <a:cs typeface="Arial"/>
              </a:rPr>
              <a:t> </a:t>
            </a:r>
            <a:r>
              <a:rPr lang="en-US" sz="3400" b="1" kern="0" dirty="0">
                <a:solidFill>
                  <a:srgbClr val="0000FF"/>
                </a:solidFill>
                <a:effectLst>
                  <a:outerShdw blurRad="38100" dist="38100" dir="2700000" algn="tl">
                    <a:srgbClr val="000000">
                      <a:alpha val="43137"/>
                    </a:srgbClr>
                  </a:outerShdw>
                </a:effectLst>
                <a:latin typeface="Arial Narrow" panose="020B0606020202030204" pitchFamily="34" charset="0"/>
                <a:ea typeface="+mj-ea"/>
                <a:cs typeface="Arial"/>
              </a:rPr>
              <a:t>H</a:t>
            </a:r>
            <a:r>
              <a:rPr kumimoji="0" lang="en-US" sz="3400" b="1" i="0" u="none" strike="noStrike" kern="0" cap="none" spc="0" normalizeH="0" baseline="0" noProof="0" dirty="0" err="1" smtClean="0">
                <a:ln>
                  <a:noFill/>
                </a:ln>
                <a:solidFill>
                  <a:srgbClr val="0000FF"/>
                </a:solidFill>
                <a:effectLst>
                  <a:outerShdw blurRad="38100" dist="38100" dir="2700000" algn="tl">
                    <a:srgbClr val="000000">
                      <a:alpha val="43137"/>
                    </a:srgbClr>
                  </a:outerShdw>
                </a:effectLst>
                <a:uLnTx/>
                <a:uFillTx/>
                <a:latin typeface="Arial Narrow" panose="020B0606020202030204" pitchFamily="34" charset="0"/>
                <a:ea typeface="+mj-ea"/>
                <a:cs typeface="Arial"/>
              </a:rPr>
              <a:t>ealthcare</a:t>
            </a:r>
            <a:r>
              <a:rPr kumimoji="0" lang="en-US" sz="3400" b="1"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Arial Narrow" panose="020B0606020202030204" pitchFamily="34" charset="0"/>
                <a:ea typeface="+mj-ea"/>
                <a:cs typeface="Arial"/>
              </a:rPr>
              <a:t> </a:t>
            </a:r>
            <a:r>
              <a:rPr lang="en-US" sz="3400" b="1" kern="0" dirty="0">
                <a:solidFill>
                  <a:srgbClr val="0000FF"/>
                </a:solidFill>
                <a:effectLst>
                  <a:outerShdw blurRad="38100" dist="38100" dir="2700000" algn="tl">
                    <a:srgbClr val="000000">
                      <a:alpha val="43137"/>
                    </a:srgbClr>
                  </a:outerShdw>
                </a:effectLst>
                <a:latin typeface="Arial Narrow" panose="020B0606020202030204" pitchFamily="34" charset="0"/>
                <a:ea typeface="+mj-ea"/>
                <a:cs typeface="Arial"/>
              </a:rPr>
              <a:t>D</a:t>
            </a:r>
            <a:r>
              <a:rPr kumimoji="0" lang="en-US" sz="3400" b="1" i="0" u="none" strike="noStrike" kern="0" cap="none" spc="0" normalizeH="0" baseline="0" noProof="0" dirty="0" err="1" smtClean="0">
                <a:ln>
                  <a:noFill/>
                </a:ln>
                <a:solidFill>
                  <a:srgbClr val="0000FF"/>
                </a:solidFill>
                <a:effectLst>
                  <a:outerShdw blurRad="38100" dist="38100" dir="2700000" algn="tl">
                    <a:srgbClr val="000000">
                      <a:alpha val="43137"/>
                    </a:srgbClr>
                  </a:outerShdw>
                </a:effectLst>
                <a:uLnTx/>
                <a:uFillTx/>
                <a:latin typeface="Arial Narrow" panose="020B0606020202030204" pitchFamily="34" charset="0"/>
                <a:ea typeface="+mj-ea"/>
                <a:cs typeface="Arial"/>
              </a:rPr>
              <a:t>elivery</a:t>
            </a:r>
            <a:r>
              <a:rPr kumimoji="0" lang="en-US" sz="3400" b="1"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Arial Narrow" panose="020B0606020202030204" pitchFamily="34" charset="0"/>
                <a:ea typeface="+mj-ea"/>
                <a:cs typeface="Arial"/>
              </a:rPr>
              <a:t> and Social </a:t>
            </a:r>
            <a:r>
              <a:rPr lang="en-US" sz="3400" b="1" kern="0" dirty="0">
                <a:solidFill>
                  <a:srgbClr val="0000FF"/>
                </a:solidFill>
                <a:effectLst>
                  <a:outerShdw blurRad="38100" dist="38100" dir="2700000" algn="tl">
                    <a:srgbClr val="000000">
                      <a:alpha val="43137"/>
                    </a:srgbClr>
                  </a:outerShdw>
                </a:effectLst>
                <a:latin typeface="Arial Narrow" panose="020B0606020202030204" pitchFamily="34" charset="0"/>
                <a:ea typeface="+mj-ea"/>
                <a:cs typeface="Arial"/>
              </a:rPr>
              <a:t>W</a:t>
            </a:r>
            <a:r>
              <a:rPr kumimoji="0" lang="en-US" sz="3400" b="1" i="0" u="none" strike="noStrike" kern="0" cap="none" spc="0" normalizeH="0" baseline="0" noProof="0" dirty="0" err="1" smtClean="0">
                <a:ln>
                  <a:noFill/>
                </a:ln>
                <a:solidFill>
                  <a:srgbClr val="0000FF"/>
                </a:solidFill>
                <a:effectLst>
                  <a:outerShdw blurRad="38100" dist="38100" dir="2700000" algn="tl">
                    <a:srgbClr val="000000">
                      <a:alpha val="43137"/>
                    </a:srgbClr>
                  </a:outerShdw>
                </a:effectLst>
                <a:uLnTx/>
                <a:uFillTx/>
                <a:latin typeface="Arial Narrow" panose="020B0606020202030204" pitchFamily="34" charset="0"/>
                <a:ea typeface="+mj-ea"/>
                <a:cs typeface="Arial"/>
              </a:rPr>
              <a:t>elfare</a:t>
            </a:r>
            <a:endParaRPr kumimoji="0" lang="en-US" sz="1800" b="0" i="0" u="none" strike="noStrike" kern="0" cap="none" spc="0" normalizeH="0" baseline="0" noProof="0" dirty="0" smtClean="0">
              <a:ln>
                <a:noFill/>
              </a:ln>
              <a:solidFill>
                <a:sysClr val="windowText" lastClr="000000"/>
              </a:solidFill>
              <a:effectLst>
                <a:outerShdw blurRad="38100" dist="38100" dir="2700000" algn="tl">
                  <a:srgbClr val="000000">
                    <a:alpha val="43137"/>
                  </a:srgbClr>
                </a:outerShdw>
              </a:effectLst>
              <a:uLnTx/>
              <a:uFillTx/>
            </a:endParaRPr>
          </a:p>
        </p:txBody>
      </p:sp>
    </p:spTree>
    <p:extLst>
      <p:ext uri="{BB962C8B-B14F-4D97-AF65-F5344CB8AC3E}">
        <p14:creationId xmlns:p14="http://schemas.microsoft.com/office/powerpoint/2010/main" val="29281534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566738" y="404813"/>
            <a:ext cx="8001000" cy="6148387"/>
          </a:xfrm>
        </p:spPr>
        <p:txBody>
          <a:bodyPr/>
          <a:lstStyle/>
          <a:p>
            <a:pPr marL="0" indent="0">
              <a:buFont typeface="Wingdings" panose="05000000000000000000" pitchFamily="2" charset="2"/>
              <a:buNone/>
            </a:pPr>
            <a:r>
              <a:rPr lang="en-US" b="1" dirty="0" smtClean="0">
                <a:solidFill>
                  <a:srgbClr val="3333CC"/>
                </a:solidFill>
                <a:effectLst>
                  <a:outerShdw blurRad="38100" dist="38100" dir="2700000" algn="tl">
                    <a:srgbClr val="000000">
                      <a:alpha val="43137"/>
                    </a:srgbClr>
                  </a:outerShdw>
                </a:effectLst>
                <a:latin typeface="Arial Narrow" panose="020B0606020202030204" pitchFamily="34" charset="0"/>
              </a:rPr>
              <a:t>Civil registration</a:t>
            </a:r>
            <a:r>
              <a:rPr lang="en-US" dirty="0" smtClean="0">
                <a:latin typeface="Arial Narrow" panose="020B0606020202030204" pitchFamily="34" charset="0"/>
              </a:rPr>
              <a:t> is the continuous, permanent, compulsory and universal recording of the occurrence and characteristics of vital events pertaining to the population as provided through decree or regulation in accordance with the legal requirements of a country.</a:t>
            </a:r>
          </a:p>
          <a:p>
            <a:pPr marL="0" indent="0">
              <a:buFont typeface="Wingdings" panose="05000000000000000000" pitchFamily="2" charset="2"/>
              <a:buNone/>
            </a:pPr>
            <a:endParaRPr lang="en-US" dirty="0" smtClean="0">
              <a:latin typeface="Arial Narrow" panose="020B0606020202030204" pitchFamily="34" charset="0"/>
            </a:endParaRPr>
          </a:p>
          <a:p>
            <a:pPr marL="0" indent="0">
              <a:buFont typeface="Wingdings" panose="05000000000000000000" pitchFamily="2" charset="2"/>
              <a:buNone/>
            </a:pPr>
            <a:r>
              <a:rPr lang="en-US" b="1" dirty="0" smtClean="0">
                <a:effectLst>
                  <a:outerShdw blurRad="38100" dist="38100" dir="2700000" algn="tl">
                    <a:srgbClr val="000000">
                      <a:alpha val="43137"/>
                    </a:srgbClr>
                  </a:outerShdw>
                </a:effectLst>
                <a:latin typeface="Arial Narrow" panose="020B0606020202030204" pitchFamily="34" charset="0"/>
              </a:rPr>
              <a:t>National ID</a:t>
            </a:r>
            <a:r>
              <a:rPr lang="en-US" dirty="0" smtClean="0">
                <a:latin typeface="Arial Narrow" panose="020B0606020202030204" pitchFamily="34" charset="0"/>
              </a:rPr>
              <a:t>  </a:t>
            </a:r>
            <a:r>
              <a:rPr lang="en-US" dirty="0">
                <a:latin typeface="Arial Narrow" panose="020B0606020202030204" pitchFamily="34" charset="0"/>
              </a:rPr>
              <a:t>is used by the governments of many countries as a means of tracking their </a:t>
            </a:r>
            <a:r>
              <a:rPr lang="en-US" dirty="0">
                <a:latin typeface="Arial Narrow" panose="020B0606020202030204" pitchFamily="34" charset="0"/>
                <a:hlinkClick r:id="rId2" tooltip="Citizen"/>
              </a:rPr>
              <a:t>citizens</a:t>
            </a:r>
            <a:r>
              <a:rPr lang="en-US" dirty="0">
                <a:latin typeface="Arial Narrow" panose="020B0606020202030204" pitchFamily="34" charset="0"/>
              </a:rPr>
              <a:t>, </a:t>
            </a:r>
            <a:r>
              <a:rPr lang="en-US" dirty="0">
                <a:latin typeface="Arial Narrow" panose="020B0606020202030204" pitchFamily="34" charset="0"/>
                <a:hlinkClick r:id="rId3" tooltip="Permanent resident"/>
              </a:rPr>
              <a:t>permanent residents</a:t>
            </a:r>
            <a:r>
              <a:rPr lang="en-US" dirty="0">
                <a:latin typeface="Arial Narrow" panose="020B0606020202030204" pitchFamily="34" charset="0"/>
              </a:rPr>
              <a:t>, and temporary residents for the purposes of work, taxation, government </a:t>
            </a:r>
            <a:r>
              <a:rPr lang="en-US" dirty="0">
                <a:latin typeface="Arial Narrow" panose="020B0606020202030204" pitchFamily="34" charset="0"/>
                <a:hlinkClick r:id="rId4" tooltip="Employee benefit"/>
              </a:rPr>
              <a:t>benefits</a:t>
            </a:r>
            <a:r>
              <a:rPr lang="en-US" dirty="0">
                <a:latin typeface="Arial Narrow" panose="020B0606020202030204" pitchFamily="34" charset="0"/>
              </a:rPr>
              <a:t>, health care, and other governmentally-related functions.</a:t>
            </a:r>
          </a:p>
        </p:txBody>
      </p:sp>
    </p:spTree>
    <p:extLst>
      <p:ext uri="{BB962C8B-B14F-4D97-AF65-F5344CB8AC3E}">
        <p14:creationId xmlns:p14="http://schemas.microsoft.com/office/powerpoint/2010/main" val="1576829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Connector 33"/>
          <p:cNvCxnSpPr>
            <a:stCxn id="15" idx="0"/>
            <a:endCxn id="31" idx="2"/>
          </p:cNvCxnSpPr>
          <p:nvPr/>
        </p:nvCxnSpPr>
        <p:spPr>
          <a:xfrm flipH="1" flipV="1">
            <a:off x="782848" y="2794488"/>
            <a:ext cx="3566" cy="6333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AutoShape 11"/>
          <p:cNvSpPr>
            <a:spLocks/>
          </p:cNvSpPr>
          <p:nvPr/>
        </p:nvSpPr>
        <p:spPr bwMode="auto">
          <a:xfrm>
            <a:off x="247650" y="3174207"/>
            <a:ext cx="8212782" cy="779860"/>
          </a:xfrm>
          <a:prstGeom prst="chevron">
            <a:avLst>
              <a:gd name="adj" fmla="val 38523"/>
            </a:avLst>
          </a:prstGeom>
          <a:gradFill rotWithShape="0">
            <a:gsLst>
              <a:gs pos="0">
                <a:srgbClr val="BFBFBF">
                  <a:alpha val="84000"/>
                </a:srgbClr>
              </a:gs>
              <a:gs pos="100000">
                <a:srgbClr val="D8D8D8"/>
              </a:gs>
            </a:gsLst>
            <a:lin ang="5400000" scaled="1"/>
          </a:gradFill>
          <a:ln>
            <a:noFill/>
          </a:ln>
          <a:effectLst>
            <a:outerShdw blurRad="38100" dist="12699" dir="5400000" algn="ctr" rotWithShape="0">
              <a:srgbClr val="808080">
                <a:alpha val="59000"/>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marL="0" marR="0" lvl="0" indent="0" algn="l" defTabSz="685647"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noProof="0" dirty="0">
              <a:ln>
                <a:noFill/>
              </a:ln>
              <a:solidFill>
                <a:prstClr val="black"/>
              </a:solidFill>
              <a:effectLst/>
              <a:uLnTx/>
              <a:uFillTx/>
              <a:latin typeface="Calibri"/>
              <a:ea typeface="+mn-ea"/>
              <a:cs typeface="Arial" panose="020B0604020202020204" pitchFamily="34" charset="0"/>
            </a:endParaRPr>
          </a:p>
        </p:txBody>
      </p:sp>
      <p:sp>
        <p:nvSpPr>
          <p:cNvPr id="6" name="AutoShape 12"/>
          <p:cNvSpPr>
            <a:spLocks/>
          </p:cNvSpPr>
          <p:nvPr/>
        </p:nvSpPr>
        <p:spPr bwMode="auto">
          <a:xfrm>
            <a:off x="4813707" y="3213557"/>
            <a:ext cx="967979" cy="699966"/>
          </a:xfrm>
          <a:prstGeom prst="chevron">
            <a:avLst>
              <a:gd name="adj" fmla="val 38472"/>
            </a:avLst>
          </a:prstGeom>
          <a:solidFill>
            <a:srgbClr val="FFFFCC"/>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marL="0" marR="0" lvl="0" indent="0" algn="l" defTabSz="685647"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a:ln>
                <a:noFill/>
              </a:ln>
              <a:solidFill>
                <a:srgbClr val="4472C4">
                  <a:lumMod val="75000"/>
                </a:srgbClr>
              </a:solidFill>
              <a:effectLst/>
              <a:uLnTx/>
              <a:uFillTx/>
              <a:latin typeface="Calibri"/>
              <a:ea typeface="+mn-ea"/>
              <a:cs typeface="Arial" panose="020B0604020202020204" pitchFamily="34" charset="0"/>
            </a:endParaRPr>
          </a:p>
        </p:txBody>
      </p:sp>
      <p:sp>
        <p:nvSpPr>
          <p:cNvPr id="7" name="AutoShape 13"/>
          <p:cNvSpPr>
            <a:spLocks/>
          </p:cNvSpPr>
          <p:nvPr/>
        </p:nvSpPr>
        <p:spPr bwMode="auto">
          <a:xfrm>
            <a:off x="5566182" y="3213557"/>
            <a:ext cx="967979" cy="699966"/>
          </a:xfrm>
          <a:prstGeom prst="chevron">
            <a:avLst>
              <a:gd name="adj" fmla="val 38472"/>
            </a:avLst>
          </a:prstGeom>
          <a:solidFill>
            <a:srgbClr val="CCFFCC"/>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marL="0" marR="0" lvl="0" indent="0" algn="l" defTabSz="685647"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dirty="0">
              <a:ln>
                <a:noFill/>
              </a:ln>
              <a:solidFill>
                <a:srgbClr val="4472C4">
                  <a:lumMod val="75000"/>
                </a:srgbClr>
              </a:solidFill>
              <a:effectLst/>
              <a:uLnTx/>
              <a:uFillTx/>
              <a:latin typeface="Calibri"/>
              <a:ea typeface="+mn-ea"/>
              <a:cs typeface="Arial" panose="020B0604020202020204" pitchFamily="34" charset="0"/>
            </a:endParaRPr>
          </a:p>
        </p:txBody>
      </p:sp>
      <p:sp>
        <p:nvSpPr>
          <p:cNvPr id="8" name="AutoShape 14"/>
          <p:cNvSpPr>
            <a:spLocks/>
          </p:cNvSpPr>
          <p:nvPr/>
        </p:nvSpPr>
        <p:spPr bwMode="auto">
          <a:xfrm>
            <a:off x="300040" y="3213557"/>
            <a:ext cx="967979" cy="699966"/>
          </a:xfrm>
          <a:prstGeom prst="chevron">
            <a:avLst>
              <a:gd name="adj" fmla="val 38472"/>
            </a:avLst>
          </a:prstGeom>
          <a:solidFill>
            <a:srgbClr val="D64541"/>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marL="0" marR="0" lvl="0" indent="0" algn="l" defTabSz="685647"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9" name="AutoShape 15"/>
          <p:cNvSpPr>
            <a:spLocks/>
          </p:cNvSpPr>
          <p:nvPr/>
        </p:nvSpPr>
        <p:spPr bwMode="auto">
          <a:xfrm>
            <a:off x="1052522" y="3213557"/>
            <a:ext cx="967979" cy="699966"/>
          </a:xfrm>
          <a:prstGeom prst="chevron">
            <a:avLst>
              <a:gd name="adj" fmla="val 38472"/>
            </a:avLst>
          </a:prstGeom>
          <a:solidFill>
            <a:srgbClr val="FF330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marL="0" marR="0" lvl="0" indent="0" algn="l" defTabSz="685647"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0" name="AutoShape 16"/>
          <p:cNvSpPr>
            <a:spLocks/>
          </p:cNvSpPr>
          <p:nvPr/>
        </p:nvSpPr>
        <p:spPr bwMode="auto">
          <a:xfrm>
            <a:off x="1804997" y="3213557"/>
            <a:ext cx="967979" cy="699966"/>
          </a:xfrm>
          <a:prstGeom prst="chevron">
            <a:avLst>
              <a:gd name="adj" fmla="val 38472"/>
            </a:avLst>
          </a:prstGeom>
          <a:solidFill>
            <a:srgbClr val="FF000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marL="0" marR="0" lvl="0" indent="0" algn="l" defTabSz="685647"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1" name="AutoShape 17"/>
          <p:cNvSpPr>
            <a:spLocks/>
          </p:cNvSpPr>
          <p:nvPr/>
        </p:nvSpPr>
        <p:spPr bwMode="auto">
          <a:xfrm>
            <a:off x="2565807" y="3213557"/>
            <a:ext cx="967979" cy="699966"/>
          </a:xfrm>
          <a:prstGeom prst="chevron">
            <a:avLst>
              <a:gd name="adj" fmla="val 38472"/>
            </a:avLst>
          </a:prstGeom>
          <a:solidFill>
            <a:schemeClr val="accent2"/>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marL="0" marR="0" lvl="0" indent="0" algn="l" defTabSz="685647"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2" name="AutoShape 18"/>
          <p:cNvSpPr>
            <a:spLocks/>
          </p:cNvSpPr>
          <p:nvPr/>
        </p:nvSpPr>
        <p:spPr bwMode="auto">
          <a:xfrm>
            <a:off x="3328997" y="3213557"/>
            <a:ext cx="967979" cy="699966"/>
          </a:xfrm>
          <a:prstGeom prst="chevron">
            <a:avLst>
              <a:gd name="adj" fmla="val 38472"/>
            </a:avLst>
          </a:prstGeom>
          <a:solidFill>
            <a:srgbClr val="FFC00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marL="0" marR="0" lvl="0" indent="0" algn="l" defTabSz="68564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13" name="AutoShape 19"/>
          <p:cNvSpPr>
            <a:spLocks/>
          </p:cNvSpPr>
          <p:nvPr/>
        </p:nvSpPr>
        <p:spPr bwMode="auto">
          <a:xfrm>
            <a:off x="4081472" y="3213557"/>
            <a:ext cx="967979" cy="699966"/>
          </a:xfrm>
          <a:prstGeom prst="chevron">
            <a:avLst>
              <a:gd name="adj" fmla="val 38472"/>
            </a:avLst>
          </a:prstGeom>
          <a:solidFill>
            <a:srgbClr val="FFCC66"/>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marL="0" marR="0" lvl="0" indent="0" algn="l" defTabSz="685647"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4" name="Freeform 20"/>
          <p:cNvSpPr>
            <a:spLocks/>
          </p:cNvSpPr>
          <p:nvPr/>
        </p:nvSpPr>
        <p:spPr bwMode="auto">
          <a:xfrm rot="10800000">
            <a:off x="354170" y="3213853"/>
            <a:ext cx="6207919" cy="341039"/>
          </a:xfrm>
          <a:custGeom>
            <a:avLst/>
            <a:gdLst>
              <a:gd name="T0" fmla="*/ 965 w 21600"/>
              <a:gd name="T1" fmla="*/ 21425 h 21600"/>
              <a:gd name="T2" fmla="*/ 0 w 21600"/>
              <a:gd name="T3" fmla="*/ 0 h 21600"/>
              <a:gd name="T4" fmla="*/ 21600 w 21600"/>
              <a:gd name="T5" fmla="*/ 548 h 21600"/>
              <a:gd name="T6" fmla="*/ 21600 w 21600"/>
              <a:gd name="T7" fmla="*/ 548 h 21600"/>
              <a:gd name="T8" fmla="*/ 21600 w 21600"/>
              <a:gd name="T9" fmla="*/ 548 h 21600"/>
              <a:gd name="T10" fmla="*/ 21600 w 21600"/>
              <a:gd name="T11" fmla="*/ 21600 h 21600"/>
              <a:gd name="T12" fmla="*/ 21600 w 21600"/>
              <a:gd name="T13" fmla="*/ 21600 h 21600"/>
              <a:gd name="T14" fmla="*/ 21600 w 21600"/>
              <a:gd name="T15" fmla="*/ 21600 h 21600"/>
              <a:gd name="T16" fmla="*/ 965 w 21600"/>
              <a:gd name="T17" fmla="*/ 21425 h 21600"/>
              <a:gd name="T18" fmla="*/ 965 w 21600"/>
              <a:gd name="T19" fmla="*/ 21425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00" h="21600">
                <a:moveTo>
                  <a:pt x="965" y="21425"/>
                </a:moveTo>
                <a:lnTo>
                  <a:pt x="0" y="0"/>
                </a:lnTo>
                <a:lnTo>
                  <a:pt x="21600" y="548"/>
                </a:lnTo>
                <a:lnTo>
                  <a:pt x="21600" y="21600"/>
                </a:lnTo>
                <a:lnTo>
                  <a:pt x="965" y="21425"/>
                </a:lnTo>
                <a:close/>
                <a:moveTo>
                  <a:pt x="965" y="21425"/>
                </a:moveTo>
              </a:path>
            </a:pathLst>
          </a:custGeom>
          <a:solidFill>
            <a:schemeClr val="bg1">
              <a:alpha val="9000"/>
            </a:schemeClr>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pPr marL="0" marR="0" lvl="0" indent="0" algn="l" defTabSz="685647"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5" name="Rectangle 21"/>
          <p:cNvSpPr>
            <a:spLocks/>
          </p:cNvSpPr>
          <p:nvPr/>
        </p:nvSpPr>
        <p:spPr bwMode="auto">
          <a:xfrm>
            <a:off x="601270" y="3427816"/>
            <a:ext cx="429603" cy="30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28574" tIns="28574" rIns="28574" bIns="28574">
            <a:spAutoFit/>
          </a:bodyPr>
          <a:lstStyle/>
          <a:p>
            <a:pPr marL="0" marR="0" lvl="0" indent="0" algn="l" defTabSz="68564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charset="0"/>
                <a:cs typeface="Calibri Bold" charset="0"/>
                <a:sym typeface="Calibri Bold" charset="0"/>
              </a:rPr>
              <a:t>1982</a:t>
            </a:r>
          </a:p>
        </p:txBody>
      </p:sp>
      <p:sp>
        <p:nvSpPr>
          <p:cNvPr id="16" name="Rectangle 22"/>
          <p:cNvSpPr>
            <a:spLocks/>
          </p:cNvSpPr>
          <p:nvPr/>
        </p:nvSpPr>
        <p:spPr bwMode="auto">
          <a:xfrm>
            <a:off x="1376368" y="3427816"/>
            <a:ext cx="429603" cy="30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28574" tIns="28574" rIns="28574" bIns="28574">
            <a:spAutoFit/>
          </a:bodyPr>
          <a:lstStyle/>
          <a:p>
            <a:pPr marL="0" marR="0" lvl="0" indent="0" algn="l" defTabSz="68564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charset="0"/>
                <a:cs typeface="Calibri Bold" charset="0"/>
                <a:sym typeface="Calibri Bold" charset="0"/>
              </a:rPr>
              <a:t>1983</a:t>
            </a:r>
          </a:p>
        </p:txBody>
      </p:sp>
      <p:sp>
        <p:nvSpPr>
          <p:cNvPr id="17" name="Rectangle 23"/>
          <p:cNvSpPr>
            <a:spLocks/>
          </p:cNvSpPr>
          <p:nvPr/>
        </p:nvSpPr>
        <p:spPr bwMode="auto">
          <a:xfrm>
            <a:off x="2132416" y="3427816"/>
            <a:ext cx="429603" cy="30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28574" tIns="28574" rIns="28574" bIns="28574">
            <a:spAutoFit/>
          </a:bodyPr>
          <a:lstStyle/>
          <a:p>
            <a:pPr marL="0" marR="0" lvl="0" indent="0" algn="l" defTabSz="68564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charset="0"/>
                <a:cs typeface="Calibri Bold" charset="0"/>
                <a:sym typeface="Calibri Bold" charset="0"/>
              </a:rPr>
              <a:t>1988</a:t>
            </a:r>
          </a:p>
        </p:txBody>
      </p:sp>
      <p:sp>
        <p:nvSpPr>
          <p:cNvPr id="18" name="Rectangle 24"/>
          <p:cNvSpPr>
            <a:spLocks/>
          </p:cNvSpPr>
          <p:nvPr/>
        </p:nvSpPr>
        <p:spPr bwMode="auto">
          <a:xfrm>
            <a:off x="2888461" y="3427816"/>
            <a:ext cx="429603" cy="30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28574" tIns="28574" rIns="28574" bIns="28574">
            <a:spAutoFit/>
          </a:bodyPr>
          <a:lstStyle/>
          <a:p>
            <a:pPr marL="0" marR="0" lvl="0" indent="0" algn="l" defTabSz="68564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Narrow" panose="020B0606020202030204" pitchFamily="34" charset="0"/>
                <a:ea typeface="ＭＳ Ｐゴシック" charset="0"/>
                <a:cs typeface="Calibri Bold" charset="0"/>
                <a:sym typeface="Calibri Bold" charset="0"/>
              </a:rPr>
              <a:t>1996</a:t>
            </a:r>
            <a:endPar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charset="0"/>
              <a:cs typeface="Calibri Bold" charset="0"/>
              <a:sym typeface="Calibri Bold" charset="0"/>
            </a:endParaRPr>
          </a:p>
        </p:txBody>
      </p:sp>
      <p:sp>
        <p:nvSpPr>
          <p:cNvPr id="19" name="Rectangle 25"/>
          <p:cNvSpPr>
            <a:spLocks/>
          </p:cNvSpPr>
          <p:nvPr/>
        </p:nvSpPr>
        <p:spPr bwMode="auto">
          <a:xfrm>
            <a:off x="3644509" y="3427816"/>
            <a:ext cx="429603" cy="30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28574" tIns="28574" rIns="28574" bIns="28574">
            <a:spAutoFit/>
          </a:bodyPr>
          <a:lstStyle/>
          <a:p>
            <a:pPr marL="0" marR="0" lvl="0" indent="0" algn="l" defTabSz="68564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Narrow" panose="020B0606020202030204" pitchFamily="34" charset="0"/>
                <a:ea typeface="ＭＳ Ｐゴシック" charset="0"/>
                <a:cs typeface="Calibri Bold" charset="0"/>
                <a:sym typeface="Calibri Bold" charset="0"/>
              </a:rPr>
              <a:t>1997</a:t>
            </a:r>
            <a:endPar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charset="0"/>
              <a:cs typeface="Calibri Bold" charset="0"/>
              <a:sym typeface="Calibri Bold" charset="0"/>
            </a:endParaRPr>
          </a:p>
        </p:txBody>
      </p:sp>
      <p:sp>
        <p:nvSpPr>
          <p:cNvPr id="20" name="Rectangle 26"/>
          <p:cNvSpPr>
            <a:spLocks/>
          </p:cNvSpPr>
          <p:nvPr/>
        </p:nvSpPr>
        <p:spPr bwMode="auto">
          <a:xfrm>
            <a:off x="4400554" y="3427816"/>
            <a:ext cx="429603" cy="30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28574" tIns="28574" rIns="28574" bIns="28574">
            <a:spAutoFit/>
          </a:bodyPr>
          <a:lstStyle/>
          <a:p>
            <a:pPr marL="0" marR="0" lvl="0" indent="0" algn="l" defTabSz="68564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4472C4">
                    <a:lumMod val="75000"/>
                  </a:srgbClr>
                </a:solidFill>
                <a:effectLst/>
                <a:uLnTx/>
                <a:uFillTx/>
                <a:latin typeface="Arial Narrow" panose="020B0606020202030204" pitchFamily="34" charset="0"/>
                <a:ea typeface="ＭＳ Ｐゴシック" charset="0"/>
                <a:cs typeface="Calibri Bold" charset="0"/>
                <a:sym typeface="Calibri Bold" charset="0"/>
              </a:rPr>
              <a:t>2001</a:t>
            </a:r>
            <a:endParaRPr kumimoji="0" lang="en-US" sz="1600" b="1" i="0" u="none" strike="noStrike" kern="1200" cap="none" spc="0" normalizeH="0" baseline="0" noProof="0" dirty="0">
              <a:ln>
                <a:noFill/>
              </a:ln>
              <a:solidFill>
                <a:srgbClr val="4472C4">
                  <a:lumMod val="75000"/>
                </a:srgbClr>
              </a:solidFill>
              <a:effectLst/>
              <a:uLnTx/>
              <a:uFillTx/>
              <a:latin typeface="Arial Narrow" panose="020B0606020202030204" pitchFamily="34" charset="0"/>
              <a:ea typeface="ＭＳ Ｐゴシック" charset="0"/>
              <a:cs typeface="Calibri Bold" charset="0"/>
              <a:sym typeface="Calibri Bold" charset="0"/>
            </a:endParaRPr>
          </a:p>
        </p:txBody>
      </p:sp>
      <p:sp>
        <p:nvSpPr>
          <p:cNvPr id="21" name="Rectangle 27"/>
          <p:cNvSpPr>
            <a:spLocks/>
          </p:cNvSpPr>
          <p:nvPr/>
        </p:nvSpPr>
        <p:spPr bwMode="auto">
          <a:xfrm>
            <a:off x="5156602" y="3427816"/>
            <a:ext cx="429603" cy="30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28574" tIns="28574" rIns="28574" bIns="28574">
            <a:spAutoFit/>
          </a:bodyPr>
          <a:lstStyle/>
          <a:p>
            <a:pPr marL="0" marR="0" lvl="0" indent="0" algn="l" defTabSz="68564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4472C4">
                    <a:lumMod val="75000"/>
                  </a:srgbClr>
                </a:solidFill>
                <a:effectLst/>
                <a:uLnTx/>
                <a:uFillTx/>
                <a:latin typeface="Arial Narrow" panose="020B0606020202030204" pitchFamily="34" charset="0"/>
                <a:ea typeface="ＭＳ Ｐゴシック" charset="0"/>
                <a:cs typeface="Calibri Bold" charset="0"/>
                <a:sym typeface="Calibri Bold" charset="0"/>
              </a:rPr>
              <a:t>2003</a:t>
            </a:r>
            <a:endParaRPr kumimoji="0" lang="en-US" sz="1600" b="1" i="0" u="none" strike="noStrike" kern="1200" cap="none" spc="0" normalizeH="0" baseline="0" noProof="0" dirty="0">
              <a:ln>
                <a:noFill/>
              </a:ln>
              <a:solidFill>
                <a:srgbClr val="4472C4">
                  <a:lumMod val="75000"/>
                </a:srgbClr>
              </a:solidFill>
              <a:effectLst/>
              <a:uLnTx/>
              <a:uFillTx/>
              <a:latin typeface="Arial Narrow" panose="020B0606020202030204" pitchFamily="34" charset="0"/>
              <a:ea typeface="ＭＳ Ｐゴシック" charset="0"/>
              <a:cs typeface="Calibri Bold" charset="0"/>
              <a:sym typeface="Calibri Bold" charset="0"/>
            </a:endParaRPr>
          </a:p>
        </p:txBody>
      </p:sp>
      <p:sp>
        <p:nvSpPr>
          <p:cNvPr id="22" name="Rectangle 28"/>
          <p:cNvSpPr>
            <a:spLocks/>
          </p:cNvSpPr>
          <p:nvPr/>
        </p:nvSpPr>
        <p:spPr bwMode="auto">
          <a:xfrm>
            <a:off x="5912648" y="3427816"/>
            <a:ext cx="429603" cy="30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28574" tIns="28574" rIns="28574" bIns="28574">
            <a:spAutoFit/>
          </a:bodyPr>
          <a:lstStyle/>
          <a:p>
            <a:pPr marL="0" marR="0" lvl="0" indent="0" algn="l" defTabSz="68564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4472C4">
                    <a:lumMod val="75000"/>
                  </a:srgbClr>
                </a:solidFill>
                <a:effectLst/>
                <a:uLnTx/>
                <a:uFillTx/>
                <a:latin typeface="Arial Narrow" panose="020B0606020202030204" pitchFamily="34" charset="0"/>
                <a:ea typeface="ＭＳ Ｐゴシック" charset="0"/>
                <a:cs typeface="Calibri Bold" charset="0"/>
                <a:sym typeface="Calibri Bold" charset="0"/>
              </a:rPr>
              <a:t>2005</a:t>
            </a:r>
            <a:endParaRPr kumimoji="0" lang="en-US" sz="1600" b="1" i="0" u="none" strike="noStrike" kern="1200" cap="none" spc="0" normalizeH="0" baseline="0" noProof="0" dirty="0">
              <a:ln>
                <a:noFill/>
              </a:ln>
              <a:solidFill>
                <a:srgbClr val="4472C4">
                  <a:lumMod val="75000"/>
                </a:srgbClr>
              </a:solidFill>
              <a:effectLst/>
              <a:uLnTx/>
              <a:uFillTx/>
              <a:latin typeface="Arial Narrow" panose="020B0606020202030204" pitchFamily="34" charset="0"/>
              <a:ea typeface="ＭＳ Ｐゴシック" charset="0"/>
              <a:cs typeface="Calibri Bold" charset="0"/>
              <a:sym typeface="Calibri Bold" charset="0"/>
            </a:endParaRPr>
          </a:p>
        </p:txBody>
      </p:sp>
      <p:sp>
        <p:nvSpPr>
          <p:cNvPr id="23" name="Title 22"/>
          <p:cNvSpPr>
            <a:spLocks noGrp="1"/>
          </p:cNvSpPr>
          <p:nvPr>
            <p:ph type="title"/>
          </p:nvPr>
        </p:nvSpPr>
        <p:spPr>
          <a:xfrm>
            <a:off x="332508" y="134456"/>
            <a:ext cx="8454305" cy="1200325"/>
          </a:xfrm>
        </p:spPr>
        <p:txBody>
          <a:bodyPr/>
          <a:lstStyle/>
          <a:p>
            <a:pPr algn="ctr"/>
            <a:r>
              <a:rPr lang="en-US" sz="4000" b="1" dirty="0" smtClean="0">
                <a:solidFill>
                  <a:srgbClr val="3333CC"/>
                </a:solidFill>
                <a:effectLst>
                  <a:outerShdw blurRad="38100" dist="38100" dir="2700000" algn="tl">
                    <a:srgbClr val="000000">
                      <a:alpha val="43137"/>
                    </a:srgbClr>
                  </a:outerShdw>
                </a:effectLst>
                <a:latin typeface="Arial Narrow" panose="020B0606020202030204" pitchFamily="34" charset="0"/>
              </a:rPr>
              <a:t>Civil registration and online birth </a:t>
            </a:r>
            <a:br>
              <a:rPr lang="en-US" sz="4000" b="1" dirty="0" smtClean="0">
                <a:solidFill>
                  <a:srgbClr val="3333CC"/>
                </a:solidFill>
                <a:effectLst>
                  <a:outerShdw blurRad="38100" dist="38100" dir="2700000" algn="tl">
                    <a:srgbClr val="000000">
                      <a:alpha val="43137"/>
                    </a:srgbClr>
                  </a:outerShdw>
                </a:effectLst>
                <a:latin typeface="Arial Narrow" panose="020B0606020202030204" pitchFamily="34" charset="0"/>
              </a:rPr>
            </a:br>
            <a:r>
              <a:rPr lang="en-US" sz="4000" b="1" dirty="0" smtClean="0">
                <a:solidFill>
                  <a:srgbClr val="3333CC"/>
                </a:solidFill>
                <a:effectLst>
                  <a:outerShdw blurRad="38100" dist="38100" dir="2700000" algn="tl">
                    <a:srgbClr val="000000">
                      <a:alpha val="43137"/>
                    </a:srgbClr>
                  </a:outerShdw>
                </a:effectLst>
                <a:latin typeface="Arial Narrow" panose="020B0606020202030204" pitchFamily="34" charset="0"/>
              </a:rPr>
              <a:t>e-registration systems</a:t>
            </a:r>
            <a:endParaRPr lang="en-US" sz="4000" b="1" dirty="0">
              <a:solidFill>
                <a:srgbClr val="3333CC"/>
              </a:solidFill>
              <a:effectLst>
                <a:outerShdw blurRad="38100" dist="38100" dir="2700000" algn="tl">
                  <a:srgbClr val="000000">
                    <a:alpha val="43137"/>
                  </a:srgbClr>
                </a:outerShdw>
              </a:effectLst>
              <a:latin typeface="Arial Narrow" panose="020B0606020202030204" pitchFamily="34" charset="0"/>
            </a:endParaRPr>
          </a:p>
        </p:txBody>
      </p:sp>
      <p:sp>
        <p:nvSpPr>
          <p:cNvPr id="26" name="AutoShape 13"/>
          <p:cNvSpPr>
            <a:spLocks/>
          </p:cNvSpPr>
          <p:nvPr/>
        </p:nvSpPr>
        <p:spPr bwMode="auto">
          <a:xfrm>
            <a:off x="6345522" y="3213554"/>
            <a:ext cx="967979" cy="699966"/>
          </a:xfrm>
          <a:prstGeom prst="chevron">
            <a:avLst>
              <a:gd name="adj" fmla="val 38472"/>
            </a:avLst>
          </a:prstGeom>
          <a:solidFill>
            <a:srgbClr val="CCECFF"/>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marL="0" marR="0" lvl="0" indent="0" algn="l" defTabSz="685647"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27" name="Rectangle 28"/>
          <p:cNvSpPr>
            <a:spLocks/>
          </p:cNvSpPr>
          <p:nvPr/>
        </p:nvSpPr>
        <p:spPr bwMode="auto">
          <a:xfrm>
            <a:off x="6681597" y="3407029"/>
            <a:ext cx="429603" cy="30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28574" tIns="28574" rIns="28574" bIns="28574">
            <a:spAutoFit/>
          </a:bodyPr>
          <a:lstStyle/>
          <a:p>
            <a:pPr marL="0" marR="0" lvl="0" indent="0" algn="l" defTabSz="68564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4472C4">
                    <a:lumMod val="75000"/>
                  </a:srgbClr>
                </a:solidFill>
                <a:effectLst/>
                <a:uLnTx/>
                <a:uFillTx/>
                <a:latin typeface="Arial Narrow" panose="020B0606020202030204" pitchFamily="34" charset="0"/>
                <a:ea typeface="ＭＳ Ｐゴシック" charset="0"/>
                <a:cs typeface="Calibri Bold" charset="0"/>
                <a:sym typeface="Calibri Bold" charset="0"/>
              </a:rPr>
              <a:t>2008</a:t>
            </a:r>
            <a:endParaRPr kumimoji="0" lang="en-US" sz="1600" b="1" i="0" u="none" strike="noStrike" kern="1200" cap="none" spc="0" normalizeH="0" baseline="0" noProof="0" dirty="0">
              <a:ln>
                <a:noFill/>
              </a:ln>
              <a:solidFill>
                <a:srgbClr val="4472C4">
                  <a:lumMod val="75000"/>
                </a:srgbClr>
              </a:solidFill>
              <a:effectLst/>
              <a:uLnTx/>
              <a:uFillTx/>
              <a:latin typeface="Arial Narrow" panose="020B0606020202030204" pitchFamily="34" charset="0"/>
              <a:ea typeface="ＭＳ Ｐゴシック" charset="0"/>
              <a:cs typeface="Calibri Bold" charset="0"/>
              <a:sym typeface="Calibri Bold" charset="0"/>
            </a:endParaRPr>
          </a:p>
        </p:txBody>
      </p:sp>
      <p:sp>
        <p:nvSpPr>
          <p:cNvPr id="28" name="AutoShape 13"/>
          <p:cNvSpPr>
            <a:spLocks/>
          </p:cNvSpPr>
          <p:nvPr/>
        </p:nvSpPr>
        <p:spPr bwMode="auto">
          <a:xfrm>
            <a:off x="7135253" y="3213550"/>
            <a:ext cx="967979" cy="699966"/>
          </a:xfrm>
          <a:prstGeom prst="chevron">
            <a:avLst>
              <a:gd name="adj" fmla="val 38472"/>
            </a:avLst>
          </a:prstGeom>
          <a:solidFill>
            <a:srgbClr val="CCCCFF"/>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marL="0" marR="0" lvl="0" indent="0" algn="l" defTabSz="685647"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9" name="Rectangle 28"/>
          <p:cNvSpPr>
            <a:spLocks/>
          </p:cNvSpPr>
          <p:nvPr/>
        </p:nvSpPr>
        <p:spPr bwMode="auto">
          <a:xfrm>
            <a:off x="7377808" y="3407021"/>
            <a:ext cx="429603" cy="30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28574" tIns="28574" rIns="28574" bIns="28574">
            <a:spAutoFit/>
          </a:bodyPr>
          <a:lstStyle/>
          <a:p>
            <a:pPr marL="0" marR="0" lvl="0" indent="0" algn="l" defTabSz="68564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4472C4">
                    <a:lumMod val="75000"/>
                  </a:srgbClr>
                </a:solidFill>
                <a:effectLst/>
                <a:uLnTx/>
                <a:uFillTx/>
                <a:latin typeface="Arial Narrow" panose="020B0606020202030204" pitchFamily="34" charset="0"/>
                <a:ea typeface="ＭＳ Ｐゴシック" charset="0"/>
                <a:cs typeface="Calibri Bold" charset="0"/>
                <a:sym typeface="Calibri Bold" charset="0"/>
              </a:rPr>
              <a:t>2010</a:t>
            </a:r>
            <a:endParaRPr kumimoji="0" lang="en-US" sz="1600" b="1" i="0" u="none" strike="noStrike" kern="1200" cap="none" spc="0" normalizeH="0" baseline="0" noProof="0" dirty="0">
              <a:ln>
                <a:noFill/>
              </a:ln>
              <a:solidFill>
                <a:srgbClr val="4472C4">
                  <a:lumMod val="75000"/>
                </a:srgbClr>
              </a:solidFill>
              <a:effectLst/>
              <a:uLnTx/>
              <a:uFillTx/>
              <a:latin typeface="Arial Narrow" panose="020B0606020202030204" pitchFamily="34" charset="0"/>
              <a:ea typeface="ＭＳ Ｐゴシック" charset="0"/>
              <a:cs typeface="Calibri Bold" charset="0"/>
              <a:sym typeface="Calibri Bold" charset="0"/>
            </a:endParaRPr>
          </a:p>
        </p:txBody>
      </p:sp>
      <p:sp>
        <p:nvSpPr>
          <p:cNvPr id="31" name="TextBox 30"/>
          <p:cNvSpPr txBox="1"/>
          <p:nvPr/>
        </p:nvSpPr>
        <p:spPr>
          <a:xfrm>
            <a:off x="408130" y="2192254"/>
            <a:ext cx="944912" cy="561690"/>
          </a:xfrm>
          <a:prstGeom prst="rect">
            <a:avLst/>
          </a:prstGeom>
          <a:noFill/>
        </p:spPr>
        <p:txBody>
          <a:bodyPr wrap="square" lIns="68567" tIns="34289" rIns="68567" bIns="34289" rtlCol="0">
            <a:spAutoFit/>
          </a:bodyPr>
          <a:lstStyle/>
          <a:p>
            <a:pPr marL="0" marR="0" lvl="0" indent="0" algn="l" defTabSz="68564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Citizen ID Number</a:t>
            </a:r>
          </a:p>
        </p:txBody>
      </p:sp>
      <p:sp>
        <p:nvSpPr>
          <p:cNvPr id="32" name="TextBox 31"/>
          <p:cNvSpPr txBox="1"/>
          <p:nvPr/>
        </p:nvSpPr>
        <p:spPr>
          <a:xfrm>
            <a:off x="1141490" y="4442147"/>
            <a:ext cx="798365" cy="561690"/>
          </a:xfrm>
          <a:prstGeom prst="rect">
            <a:avLst/>
          </a:prstGeom>
          <a:noFill/>
        </p:spPr>
        <p:txBody>
          <a:bodyPr wrap="square" lIns="68567" tIns="34289" rIns="68567" bIns="34289" rtlCol="0">
            <a:spAutoFit/>
          </a:bodyPr>
          <a:lstStyle/>
          <a:p>
            <a:pPr marL="0" marR="0" lvl="0" indent="0" algn="l" defTabSz="68564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13 Digit Design</a:t>
            </a:r>
          </a:p>
        </p:txBody>
      </p:sp>
      <p:cxnSp>
        <p:nvCxnSpPr>
          <p:cNvPr id="35" name="Straight Connector 34"/>
          <p:cNvCxnSpPr>
            <a:endCxn id="32" idx="0"/>
          </p:cNvCxnSpPr>
          <p:nvPr/>
        </p:nvCxnSpPr>
        <p:spPr>
          <a:xfrm flipH="1">
            <a:off x="1540673" y="3806867"/>
            <a:ext cx="3490" cy="635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2091453" y="2420712"/>
            <a:ext cx="8810" cy="10082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324191" y="1421846"/>
            <a:ext cx="1489033" cy="1054133"/>
          </a:xfrm>
          <a:prstGeom prst="rect">
            <a:avLst/>
          </a:prstGeom>
          <a:noFill/>
        </p:spPr>
        <p:txBody>
          <a:bodyPr wrap="square" lIns="68567" tIns="34289" rIns="68567" bIns="34289" rtlCol="0">
            <a:spAutoFit/>
          </a:bodyPr>
          <a:lstStyle/>
          <a:p>
            <a:pPr marL="0" marR="0" lvl="0" indent="0" algn="ctr" defTabSz="68564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All Data entered</a:t>
            </a:r>
          </a:p>
          <a:p>
            <a:pPr marL="0" marR="0" lvl="0" indent="0" algn="ctr" defTabSz="68564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in DB. </a:t>
            </a:r>
            <a:b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60+ Million Records</a:t>
            </a:r>
          </a:p>
        </p:txBody>
      </p:sp>
      <p:cxnSp>
        <p:nvCxnSpPr>
          <p:cNvPr id="42" name="Straight Connector 41"/>
          <p:cNvCxnSpPr/>
          <p:nvPr/>
        </p:nvCxnSpPr>
        <p:spPr>
          <a:xfrm flipV="1">
            <a:off x="4596718" y="3786188"/>
            <a:ext cx="3857" cy="588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27" idx="0"/>
            <a:endCxn id="45" idx="2"/>
          </p:cNvCxnSpPr>
          <p:nvPr/>
        </p:nvCxnSpPr>
        <p:spPr>
          <a:xfrm flipH="1" flipV="1">
            <a:off x="6862635" y="2914415"/>
            <a:ext cx="4108" cy="492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195997" y="1876051"/>
            <a:ext cx="1472489" cy="1054133"/>
          </a:xfrm>
          <a:prstGeom prst="rect">
            <a:avLst/>
          </a:prstGeom>
          <a:noFill/>
        </p:spPr>
        <p:txBody>
          <a:bodyPr wrap="square" lIns="68567" tIns="34289" rIns="68567" bIns="34289" rtlCol="0">
            <a:spAutoFit/>
          </a:bodyPr>
          <a:lstStyle/>
          <a:p>
            <a:pPr marL="0" marR="0" lvl="0" indent="0" algn="l" defTabSz="68564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FF"/>
                </a:solidFill>
                <a:effectLst/>
                <a:uLnTx/>
                <a:uFillTx/>
                <a:latin typeface="Arial Narrow" panose="020B0606020202030204" pitchFamily="34" charset="0"/>
                <a:ea typeface="+mn-ea"/>
                <a:cs typeface="Arial" panose="020B0604020202020204" pitchFamily="34" charset="0"/>
              </a:rPr>
              <a:t>Civil Registration law Reform: All</a:t>
            </a:r>
            <a:r>
              <a:rPr kumimoji="0" lang="en-US" sz="1600" b="1" i="0" u="none" strike="noStrike" kern="1200" cap="none" spc="0" normalizeH="0" noProof="0" dirty="0" smtClean="0">
                <a:ln>
                  <a:noFill/>
                </a:ln>
                <a:solidFill>
                  <a:srgbClr val="0000FF"/>
                </a:solidFill>
                <a:effectLst/>
                <a:uLnTx/>
                <a:uFillTx/>
                <a:latin typeface="Arial Narrow" panose="020B0606020202030204" pitchFamily="34" charset="0"/>
                <a:ea typeface="+mn-ea"/>
                <a:cs typeface="Arial" panose="020B0604020202020204" pitchFamily="34" charset="0"/>
              </a:rPr>
              <a:t> births register</a:t>
            </a:r>
            <a:r>
              <a:rPr kumimoji="0" lang="en-US" sz="1600" b="1" i="0" u="none" strike="noStrike" kern="1200" cap="none" spc="0" normalizeH="0" baseline="0" noProof="0" dirty="0" smtClean="0">
                <a:ln>
                  <a:noFill/>
                </a:ln>
                <a:solidFill>
                  <a:srgbClr val="0000FF"/>
                </a:solidFill>
                <a:effectLst/>
                <a:uLnTx/>
                <a:uFillTx/>
                <a:latin typeface="Arial Narrow" panose="020B0606020202030204" pitchFamily="34" charset="0"/>
                <a:ea typeface="+mn-ea"/>
                <a:cs typeface="Arial" panose="020B0604020202020204" pitchFamily="34" charset="0"/>
              </a:rPr>
              <a:t> </a:t>
            </a:r>
            <a:endParaRPr kumimoji="0" lang="en-US" sz="1600" b="1" i="0" u="none" strike="noStrike" kern="1200" cap="none" spc="0" normalizeH="0" baseline="0" noProof="0" dirty="0">
              <a:ln>
                <a:noFill/>
              </a:ln>
              <a:solidFill>
                <a:srgbClr val="0000FF"/>
              </a:solidFill>
              <a:effectLst/>
              <a:uLnTx/>
              <a:uFillTx/>
              <a:latin typeface="Arial Narrow" panose="020B0606020202030204" pitchFamily="34" charset="0"/>
              <a:ea typeface="+mn-ea"/>
              <a:cs typeface="Arial" panose="020B0604020202020204" pitchFamily="34" charset="0"/>
            </a:endParaRPr>
          </a:p>
        </p:txBody>
      </p:sp>
      <p:cxnSp>
        <p:nvCxnSpPr>
          <p:cNvPr id="47" name="Straight Connector 46"/>
          <p:cNvCxnSpPr/>
          <p:nvPr/>
        </p:nvCxnSpPr>
        <p:spPr>
          <a:xfrm flipH="1">
            <a:off x="3007093" y="3792413"/>
            <a:ext cx="6674" cy="581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438180" y="1970698"/>
            <a:ext cx="782305" cy="807911"/>
          </a:xfrm>
          <a:prstGeom prst="rect">
            <a:avLst/>
          </a:prstGeom>
          <a:noFill/>
        </p:spPr>
        <p:txBody>
          <a:bodyPr wrap="square" lIns="68567" tIns="34289" rIns="68567" bIns="34289" rtlCol="0">
            <a:spAutoFit/>
          </a:bodyPr>
          <a:lstStyle/>
          <a:p>
            <a:pPr marL="0" marR="0" lvl="0" indent="0" algn="ctr" defTabSz="68564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New ID-3 type </a:t>
            </a:r>
            <a:b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ID Card</a:t>
            </a:r>
          </a:p>
        </p:txBody>
      </p:sp>
      <p:cxnSp>
        <p:nvCxnSpPr>
          <p:cNvPr id="49" name="Straight Connector 48"/>
          <p:cNvCxnSpPr/>
          <p:nvPr/>
        </p:nvCxnSpPr>
        <p:spPr>
          <a:xfrm>
            <a:off x="3829333" y="2855223"/>
            <a:ext cx="2683" cy="5293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846899" y="4349665"/>
            <a:ext cx="1547232" cy="623246"/>
          </a:xfrm>
          <a:prstGeom prst="rect">
            <a:avLst/>
          </a:prstGeom>
          <a:noFill/>
        </p:spPr>
        <p:txBody>
          <a:bodyPr wrap="square" lIns="68567" tIns="34289" rIns="68567" bIns="34289" rtlCol="0">
            <a:spAutoFit/>
          </a:bodyPr>
          <a:lstStyle/>
          <a:p>
            <a:pPr marL="0" marR="0" lvl="0" indent="0" algn="l" defTabSz="685647"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smtClean="0">
                <a:ln>
                  <a:noFill/>
                </a:ln>
                <a:solidFill>
                  <a:srgbClr val="0000FF"/>
                </a:solidFill>
                <a:effectLst/>
                <a:uLnTx/>
                <a:uFillTx/>
                <a:latin typeface="Arial Narrow" panose="020B0606020202030204" pitchFamily="34" charset="0"/>
                <a:ea typeface="+mn-ea"/>
                <a:cs typeface="Arial" panose="020B0604020202020204" pitchFamily="34" charset="0"/>
              </a:rPr>
              <a:t>UHC Implementation </a:t>
            </a:r>
            <a:endParaRPr kumimoji="0" lang="en-US" b="1" i="0" u="none" strike="noStrike" kern="1200" cap="none" spc="0" normalizeH="0" baseline="0" noProof="0" dirty="0">
              <a:ln>
                <a:noFill/>
              </a:ln>
              <a:solidFill>
                <a:srgbClr val="0000FF"/>
              </a:solidFill>
              <a:effectLst/>
              <a:uLnTx/>
              <a:uFillTx/>
              <a:latin typeface="Arial Narrow" panose="020B0606020202030204" pitchFamily="34" charset="0"/>
              <a:ea typeface="+mn-ea"/>
              <a:cs typeface="Arial" panose="020B0604020202020204" pitchFamily="34" charset="0"/>
            </a:endParaRPr>
          </a:p>
        </p:txBody>
      </p:sp>
      <p:cxnSp>
        <p:nvCxnSpPr>
          <p:cNvPr id="51" name="Straight Connector 50"/>
          <p:cNvCxnSpPr/>
          <p:nvPr/>
        </p:nvCxnSpPr>
        <p:spPr>
          <a:xfrm>
            <a:off x="5202483" y="2579844"/>
            <a:ext cx="11516" cy="7173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7018230" y="4462921"/>
            <a:ext cx="1349232" cy="900244"/>
          </a:xfrm>
          <a:prstGeom prst="rect">
            <a:avLst/>
          </a:prstGeom>
          <a:noFill/>
        </p:spPr>
        <p:txBody>
          <a:bodyPr wrap="square" lIns="68567" tIns="34289" rIns="68567" bIns="34289" rtlCol="0">
            <a:spAutoFit/>
          </a:bodyPr>
          <a:lstStyle/>
          <a:p>
            <a:pPr marL="0" marR="0" lvl="0" indent="0" algn="ctr" defTabSz="685647"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smtClean="0">
                <a:ln>
                  <a:noFill/>
                </a:ln>
                <a:solidFill>
                  <a:srgbClr val="0000FF"/>
                </a:solidFill>
                <a:effectLst/>
                <a:uLnTx/>
                <a:uFillTx/>
                <a:latin typeface="Arial Narrow" panose="020B0606020202030204" pitchFamily="34" charset="0"/>
                <a:ea typeface="+mn-ea"/>
                <a:cs typeface="Arial" panose="020B0604020202020204" pitchFamily="34" charset="0"/>
              </a:rPr>
              <a:t>Online birth registration system</a:t>
            </a:r>
            <a:endParaRPr kumimoji="0" lang="en-US" b="1" i="0" u="none" strike="noStrike" kern="1200" cap="none" spc="0" normalizeH="0" baseline="0" noProof="0" dirty="0">
              <a:ln>
                <a:noFill/>
              </a:ln>
              <a:solidFill>
                <a:srgbClr val="0000FF"/>
              </a:solidFill>
              <a:effectLst/>
              <a:uLnTx/>
              <a:uFillTx/>
              <a:latin typeface="Arial Narrow" panose="020B0606020202030204" pitchFamily="34" charset="0"/>
              <a:ea typeface="+mn-ea"/>
              <a:cs typeface="Arial" panose="020B0604020202020204" pitchFamily="34" charset="0"/>
            </a:endParaRPr>
          </a:p>
        </p:txBody>
      </p:sp>
      <p:cxnSp>
        <p:nvCxnSpPr>
          <p:cNvPr id="53" name="Straight Connector 52"/>
          <p:cNvCxnSpPr>
            <a:stCxn id="29" idx="2"/>
            <a:endCxn id="52" idx="0"/>
          </p:cNvCxnSpPr>
          <p:nvPr/>
        </p:nvCxnSpPr>
        <p:spPr>
          <a:xfrm>
            <a:off x="7692846" y="3649392"/>
            <a:ext cx="3148" cy="8135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40927" y="4349665"/>
            <a:ext cx="1545680" cy="646331"/>
          </a:xfrm>
          <a:prstGeom prst="rect">
            <a:avLst/>
          </a:prstGeom>
          <a:noFill/>
        </p:spPr>
        <p:txBody>
          <a:bodyPr wrap="square" rtlCol="0">
            <a:spAutoFit/>
          </a:bodyPr>
          <a:lstStyle/>
          <a:p>
            <a:r>
              <a:rPr lang="en-US" b="1" dirty="0" smtClean="0">
                <a:solidFill>
                  <a:srgbClr val="0000FF"/>
                </a:solidFill>
                <a:latin typeface="Arial Narrow" panose="020B0606020202030204" pitchFamily="34" charset="0"/>
              </a:rPr>
              <a:t>VS linked with CR system</a:t>
            </a:r>
            <a:endParaRPr lang="en-US" b="1" dirty="0">
              <a:solidFill>
                <a:srgbClr val="0000FF"/>
              </a:solidFill>
              <a:latin typeface="Arial Narrow" panose="020B0606020202030204" pitchFamily="34" charset="0"/>
            </a:endParaRPr>
          </a:p>
        </p:txBody>
      </p:sp>
      <p:sp>
        <p:nvSpPr>
          <p:cNvPr id="57" name="TextBox 56"/>
          <p:cNvSpPr txBox="1"/>
          <p:nvPr/>
        </p:nvSpPr>
        <p:spPr>
          <a:xfrm>
            <a:off x="4813042" y="1951963"/>
            <a:ext cx="1099606" cy="646331"/>
          </a:xfrm>
          <a:prstGeom prst="rect">
            <a:avLst/>
          </a:prstGeom>
          <a:noFill/>
        </p:spPr>
        <p:txBody>
          <a:bodyPr wrap="square" rtlCol="0">
            <a:spAutoFit/>
          </a:bodyPr>
          <a:lstStyle/>
          <a:p>
            <a:r>
              <a:rPr lang="en-US" dirty="0" smtClean="0">
                <a:latin typeface="Arial Narrow" panose="020B0606020202030204" pitchFamily="34" charset="0"/>
              </a:rPr>
              <a:t>Smart ID Card</a:t>
            </a:r>
            <a:endParaRPr lang="en-US" dirty="0">
              <a:latin typeface="Arial Narrow" panose="020B0606020202030204" pitchFamily="34" charset="0"/>
            </a:endParaRPr>
          </a:p>
        </p:txBody>
      </p:sp>
      <p:cxnSp>
        <p:nvCxnSpPr>
          <p:cNvPr id="61" name="Straight Connector 60"/>
          <p:cNvCxnSpPr/>
          <p:nvPr/>
        </p:nvCxnSpPr>
        <p:spPr>
          <a:xfrm flipV="1">
            <a:off x="6061675" y="3798765"/>
            <a:ext cx="3857" cy="588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5614381" y="4333786"/>
            <a:ext cx="995259" cy="1054133"/>
          </a:xfrm>
          <a:prstGeom prst="rect">
            <a:avLst/>
          </a:prstGeom>
          <a:noFill/>
        </p:spPr>
        <p:txBody>
          <a:bodyPr wrap="square" lIns="68567" tIns="34289" rIns="68567" bIns="34289" rtlCol="0">
            <a:spAutoFit/>
          </a:bodyPr>
          <a:lstStyle/>
          <a:p>
            <a:pPr defTabSz="685647" eaLnBrk="1" fontAlgn="auto" hangingPunct="1">
              <a:spcBef>
                <a:spcPts val="0"/>
              </a:spcBef>
              <a:spcAft>
                <a:spcPts val="0"/>
              </a:spcAft>
            </a:pPr>
            <a:r>
              <a:rPr lang="en-US" sz="1600" dirty="0">
                <a:solidFill>
                  <a:prstClr val="black"/>
                </a:solidFill>
                <a:latin typeface="Arial Narrow" panose="020B0606020202030204" pitchFamily="34" charset="0"/>
                <a:cs typeface="+mn-cs"/>
              </a:rPr>
              <a:t>Completed </a:t>
            </a:r>
          </a:p>
          <a:p>
            <a:pPr defTabSz="685647" eaLnBrk="1" fontAlgn="auto" hangingPunct="1">
              <a:spcBef>
                <a:spcPts val="0"/>
              </a:spcBef>
              <a:spcAft>
                <a:spcPts val="0"/>
              </a:spcAft>
            </a:pPr>
            <a:r>
              <a:rPr lang="en-US" sz="1600" dirty="0" smtClean="0">
                <a:solidFill>
                  <a:prstClr val="black"/>
                </a:solidFill>
                <a:latin typeface="Arial Narrow" panose="020B0606020202030204" pitchFamily="34" charset="0"/>
                <a:cs typeface="+mn-cs"/>
              </a:rPr>
              <a:t>Online CR Nationwide</a:t>
            </a:r>
            <a:endParaRPr lang="en-US" sz="1600" dirty="0">
              <a:solidFill>
                <a:prstClr val="black"/>
              </a:solidFill>
              <a:latin typeface="Arial Narrow" panose="020B0606020202030204" pitchFamily="34" charset="0"/>
              <a:cs typeface="+mn-cs"/>
            </a:endParaRPr>
          </a:p>
          <a:p>
            <a:pPr defTabSz="685647" eaLnBrk="1" fontAlgn="auto" hangingPunct="1">
              <a:spcBef>
                <a:spcPts val="0"/>
              </a:spcBef>
              <a:spcAft>
                <a:spcPts val="0"/>
              </a:spcAft>
            </a:pPr>
            <a:r>
              <a:rPr lang="en-US" sz="1600" dirty="0">
                <a:solidFill>
                  <a:prstClr val="black"/>
                </a:solidFill>
                <a:latin typeface="Arial Narrow" panose="020B0606020202030204" pitchFamily="34" charset="0"/>
                <a:cs typeface="+mn-cs"/>
              </a:rPr>
              <a:t>Role </a:t>
            </a:r>
            <a:r>
              <a:rPr lang="en-US" sz="1600" dirty="0" smtClean="0">
                <a:solidFill>
                  <a:prstClr val="black"/>
                </a:solidFill>
                <a:latin typeface="Arial Narrow" panose="020B0606020202030204" pitchFamily="34" charset="0"/>
                <a:cs typeface="+mn-cs"/>
              </a:rPr>
              <a:t>Out, </a:t>
            </a:r>
            <a:endParaRPr lang="en-US" sz="1600" dirty="0">
              <a:solidFill>
                <a:prstClr val="black"/>
              </a:solidFill>
              <a:latin typeface="Arial Narrow" panose="020B0606020202030204" pitchFamily="34" charset="0"/>
              <a:cs typeface="+mn-cs"/>
            </a:endParaRPr>
          </a:p>
        </p:txBody>
      </p:sp>
    </p:spTree>
    <p:extLst>
      <p:ext uri="{BB962C8B-B14F-4D97-AF65-F5344CB8AC3E}">
        <p14:creationId xmlns:p14="http://schemas.microsoft.com/office/powerpoint/2010/main" val="1991239800"/>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6650" y="1236015"/>
            <a:ext cx="7719648" cy="2362866"/>
          </a:xfrm>
        </p:spPr>
        <p:txBody>
          <a:bodyPr>
            <a:normAutofit fontScale="92500" lnSpcReduction="20000"/>
          </a:bodyPr>
          <a:lstStyle/>
          <a:p>
            <a:pPr>
              <a:spcBef>
                <a:spcPts val="1800"/>
              </a:spcBef>
              <a:buSzPct val="100000"/>
              <a:buBlip>
                <a:blip r:embed="rId3"/>
              </a:buBlip>
            </a:pPr>
            <a:r>
              <a:rPr lang="en-US" dirty="0">
                <a:latin typeface="Arial Narrow" panose="020B0606020202030204" pitchFamily="34" charset="0"/>
              </a:rPr>
              <a:t>Bureau Of Registration Administration (BORA) Ministry </a:t>
            </a:r>
            <a:r>
              <a:rPr lang="en-US" dirty="0" smtClean="0">
                <a:latin typeface="Arial Narrow" panose="020B0606020202030204" pitchFamily="34" charset="0"/>
              </a:rPr>
              <a:t>of Interior started </a:t>
            </a:r>
            <a:r>
              <a:rPr lang="en-US" b="1" dirty="0" smtClean="0">
                <a:solidFill>
                  <a:srgbClr val="FF0000"/>
                </a:solidFill>
                <a:latin typeface="Arial Narrow" panose="020B0606020202030204" pitchFamily="34" charset="0"/>
              </a:rPr>
              <a:t>computerized </a:t>
            </a:r>
            <a:r>
              <a:rPr lang="en-US" b="1" dirty="0">
                <a:solidFill>
                  <a:srgbClr val="FF0000"/>
                </a:solidFill>
                <a:latin typeface="Arial Narrow" panose="020B0606020202030204" pitchFamily="34" charset="0"/>
              </a:rPr>
              <a:t>population database </a:t>
            </a:r>
            <a:r>
              <a:rPr lang="en-US" dirty="0">
                <a:latin typeface="Arial Narrow" panose="020B0606020202030204" pitchFamily="34" charset="0"/>
              </a:rPr>
              <a:t>and </a:t>
            </a:r>
            <a:r>
              <a:rPr lang="en-US" b="1" dirty="0">
                <a:solidFill>
                  <a:srgbClr val="FF0000"/>
                </a:solidFill>
                <a:latin typeface="Arial Narrow" panose="020B0606020202030204" pitchFamily="34" charset="0"/>
              </a:rPr>
              <a:t>Citizen </a:t>
            </a:r>
            <a:r>
              <a:rPr lang="en-US" b="1" dirty="0" smtClean="0">
                <a:solidFill>
                  <a:srgbClr val="FF0000"/>
                </a:solidFill>
                <a:latin typeface="Arial Narrow" panose="020B0606020202030204" pitchFamily="34" charset="0"/>
              </a:rPr>
              <a:t>ID</a:t>
            </a:r>
            <a:r>
              <a:rPr lang="en-US" dirty="0" smtClean="0">
                <a:latin typeface="Arial Narrow" panose="020B0606020202030204" pitchFamily="34" charset="0"/>
              </a:rPr>
              <a:t> project in 1982</a:t>
            </a:r>
          </a:p>
          <a:p>
            <a:pPr>
              <a:spcBef>
                <a:spcPts val="1800"/>
              </a:spcBef>
              <a:buSzPct val="100000"/>
              <a:buBlip>
                <a:blip r:embed="rId3"/>
              </a:buBlip>
            </a:pPr>
            <a:r>
              <a:rPr lang="en-US" dirty="0">
                <a:latin typeface="Arial Narrow" panose="020B0606020202030204" pitchFamily="34" charset="0"/>
              </a:rPr>
              <a:t>BORA operates and maintains the data base for the entire population of the country, and issues identity cards and household booklets</a:t>
            </a:r>
          </a:p>
        </p:txBody>
      </p:sp>
      <p:sp>
        <p:nvSpPr>
          <p:cNvPr id="4" name="Title 3"/>
          <p:cNvSpPr>
            <a:spLocks noGrp="1"/>
          </p:cNvSpPr>
          <p:nvPr>
            <p:ph type="title"/>
          </p:nvPr>
        </p:nvSpPr>
        <p:spPr>
          <a:xfrm>
            <a:off x="457200" y="122238"/>
            <a:ext cx="7719646" cy="1143000"/>
          </a:xfrm>
        </p:spPr>
        <p:txBody>
          <a:bodyPr>
            <a:normAutofit/>
          </a:bodyPr>
          <a:lstStyle/>
          <a:p>
            <a:pPr algn="ctr"/>
            <a:r>
              <a:rPr lang="en-AU" b="1" dirty="0">
                <a:solidFill>
                  <a:srgbClr val="0000FF"/>
                </a:solidFill>
                <a:effectLst>
                  <a:outerShdw blurRad="38100" dist="38100" dir="2700000" algn="tl">
                    <a:srgbClr val="000000">
                      <a:alpha val="43137"/>
                    </a:srgbClr>
                  </a:outerShdw>
                </a:effectLst>
                <a:latin typeface="Arial Narrow" panose="020B0606020202030204" pitchFamily="34" charset="0"/>
              </a:rPr>
              <a:t>Thai Civil Registration </a:t>
            </a:r>
            <a:r>
              <a:rPr lang="en-AU" b="1" dirty="0" smtClean="0">
                <a:solidFill>
                  <a:srgbClr val="0000FF"/>
                </a:solidFill>
                <a:effectLst>
                  <a:outerShdw blurRad="38100" dist="38100" dir="2700000" algn="tl">
                    <a:srgbClr val="000000">
                      <a:alpha val="43137"/>
                    </a:srgbClr>
                  </a:outerShdw>
                </a:effectLst>
                <a:latin typeface="Arial Narrow" panose="020B0606020202030204" pitchFamily="34" charset="0"/>
              </a:rPr>
              <a:t>Systems</a:t>
            </a:r>
            <a:endParaRPr lang="en-AU" b="1" dirty="0">
              <a:solidFill>
                <a:srgbClr val="0000FF"/>
              </a:solidFill>
              <a:effectLst>
                <a:outerShdw blurRad="38100" dist="38100" dir="2700000" algn="tl">
                  <a:srgbClr val="000000">
                    <a:alpha val="43137"/>
                  </a:srgbClr>
                </a:outerShdw>
              </a:effectLst>
              <a:latin typeface="Arial Narrow" panose="020B0606020202030204" pitchFamily="34" charset="0"/>
            </a:endParaRPr>
          </a:p>
        </p:txBody>
      </p:sp>
      <p:pic>
        <p:nvPicPr>
          <p:cNvPr id="2" name="Picture 1"/>
          <p:cNvPicPr>
            <a:picLocks noChangeAspect="1"/>
          </p:cNvPicPr>
          <p:nvPr/>
        </p:nvPicPr>
        <p:blipFill>
          <a:blip r:embed="rId4"/>
          <a:stretch>
            <a:fillRect/>
          </a:stretch>
        </p:blipFill>
        <p:spPr>
          <a:xfrm>
            <a:off x="361918" y="3705561"/>
            <a:ext cx="4145639" cy="2895851"/>
          </a:xfrm>
          <a:prstGeom prst="rect">
            <a:avLst/>
          </a:prstGeom>
        </p:spPr>
      </p:pic>
      <p:pic>
        <p:nvPicPr>
          <p:cNvPr id="5" name="Picture 4"/>
          <p:cNvPicPr>
            <a:picLocks noChangeAspect="1"/>
          </p:cNvPicPr>
          <p:nvPr/>
        </p:nvPicPr>
        <p:blipFill>
          <a:blip r:embed="rId5"/>
          <a:stretch>
            <a:fillRect/>
          </a:stretch>
        </p:blipFill>
        <p:spPr>
          <a:xfrm>
            <a:off x="361918" y="3705561"/>
            <a:ext cx="1687565" cy="1312288"/>
          </a:xfrm>
          <a:prstGeom prst="rect">
            <a:avLst/>
          </a:prstGeom>
        </p:spPr>
      </p:pic>
      <p:pic>
        <p:nvPicPr>
          <p:cNvPr id="9" name="Picture 8"/>
          <p:cNvPicPr>
            <a:picLocks noChangeAspect="1"/>
          </p:cNvPicPr>
          <p:nvPr/>
        </p:nvPicPr>
        <p:blipFill>
          <a:blip r:embed="rId6"/>
          <a:stretch>
            <a:fillRect/>
          </a:stretch>
        </p:blipFill>
        <p:spPr>
          <a:xfrm>
            <a:off x="4669988" y="4174435"/>
            <a:ext cx="4287256" cy="2236304"/>
          </a:xfrm>
          <a:prstGeom prst="rect">
            <a:avLst/>
          </a:prstGeom>
        </p:spPr>
      </p:pic>
      <p:sp>
        <p:nvSpPr>
          <p:cNvPr id="10" name="AutoShape 2" descr="https://image.slidesharecdn.com/financialprotectionthailand-100413040945-phpapp02/95/financial-protection-from-the-universal-health-care-coverage-in-thailand-the-evidence-4-728.jpg?cb=127113185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94531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2F6E3-B6DA-4294-8CCE-B94E5EE5AA64}"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th-TH" sz="1200" b="0" i="0" u="none" strike="noStrike" kern="1200" cap="none" spc="0" normalizeH="0" baseline="0" noProof="0">
              <a:ln>
                <a:noFill/>
              </a:ln>
              <a:solidFill>
                <a:prstClr val="black">
                  <a:tint val="75000"/>
                </a:prstClr>
              </a:solidFill>
              <a:effectLst/>
              <a:uLnTx/>
              <a:uFillTx/>
              <a:latin typeface="Arial" pitchFamily="34" charset="0"/>
              <a:ea typeface="+mn-ea"/>
              <a:cs typeface="Cordia New" panose="020B0604020202020204" charset="-34"/>
            </a:endParaRPr>
          </a:p>
        </p:txBody>
      </p:sp>
      <p:grpSp>
        <p:nvGrpSpPr>
          <p:cNvPr id="3" name="Group 2"/>
          <p:cNvGrpSpPr>
            <a:grpSpLocks/>
          </p:cNvGrpSpPr>
          <p:nvPr/>
        </p:nvGrpSpPr>
        <p:grpSpPr bwMode="auto">
          <a:xfrm>
            <a:off x="565633" y="2146854"/>
            <a:ext cx="7862750" cy="3685554"/>
            <a:chOff x="1493" y="8453"/>
            <a:chExt cx="9387" cy="4158"/>
          </a:xfrm>
        </p:grpSpPr>
        <p:sp>
          <p:nvSpPr>
            <p:cNvPr id="4" name="AutoShape 3"/>
            <p:cNvSpPr>
              <a:spLocks noChangeArrowheads="1"/>
            </p:cNvSpPr>
            <p:nvPr/>
          </p:nvSpPr>
          <p:spPr bwMode="auto">
            <a:xfrm>
              <a:off x="1493" y="8453"/>
              <a:ext cx="4534" cy="4158"/>
            </a:xfrm>
            <a:prstGeom prst="roundRect">
              <a:avLst>
                <a:gd name="adj" fmla="val 16667"/>
              </a:avLst>
            </a:prstGeom>
            <a:solidFill>
              <a:srgbClr val="FFFFFF"/>
            </a:solidFill>
            <a:ln w="31750">
              <a:solidFill>
                <a:srgbClr val="0000FF"/>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defRPr/>
              </a:pPr>
              <a:r>
                <a:rPr kumimoji="0" lang="en-US" altLang="en-US" sz="2400" b="1" i="0" u="none" strike="noStrike" kern="1200" cap="none" spc="0" normalizeH="0" baseline="0" noProof="0" dirty="0" smtClean="0">
                  <a:ln>
                    <a:noFill/>
                  </a:ln>
                  <a:solidFill>
                    <a:srgbClr val="0000FF"/>
                  </a:solidFill>
                  <a:effectLst/>
                  <a:uLnTx/>
                  <a:uFillTx/>
                  <a:latin typeface="Arial Narrow" panose="020B0606020202030204" pitchFamily="34" charset="0"/>
                  <a:ea typeface="Arial" panose="020B0604020202020204" pitchFamily="34" charset="0"/>
                  <a:cs typeface="Cordia New" panose="020B0604020202020204" charset="-34"/>
                </a:rPr>
                <a:t>HIS &amp; HIT context</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altLang="en-US" sz="2400" b="1" i="0" u="none" strike="noStrike" kern="1200" cap="none" spc="0" normalizeH="0" baseline="0" noProof="0" dirty="0" smtClean="0">
                  <a:ln>
                    <a:noFill/>
                  </a:ln>
                  <a:solidFill>
                    <a:srgbClr val="FF0000"/>
                  </a:solidFill>
                  <a:effectLst/>
                  <a:uLnTx/>
                  <a:uFillTx/>
                  <a:latin typeface="Arial Narrow" panose="020B0606020202030204" pitchFamily="34" charset="0"/>
                  <a:ea typeface="Arial" panose="020B0604020202020204" pitchFamily="34" charset="0"/>
                  <a:cs typeface="Cordia New" panose="020B0604020202020204" charset="-34"/>
                </a:rPr>
                <a:t>1</a:t>
              </a:r>
              <a:r>
                <a:rPr kumimoji="0" lang="en-US" altLang="en-US" sz="2400" b="1" i="0" u="none" strike="noStrike" kern="1200" cap="none" spc="0" normalizeH="0" baseline="0" noProof="1" smtClean="0">
                  <a:ln>
                    <a:noFill/>
                  </a:ln>
                  <a:solidFill>
                    <a:srgbClr val="FF0000"/>
                  </a:solidFill>
                  <a:effectLst/>
                  <a:uLnTx/>
                  <a:uFillTx/>
                  <a:latin typeface="Arial Narrow" panose="020B0606020202030204" pitchFamily="34" charset="0"/>
                  <a:ea typeface="Arial" panose="020B0604020202020204" pitchFamily="34" charset="0"/>
                  <a:cs typeface="Angsana New" panose="020B0604020202020204" charset="-34"/>
                </a:rPr>
                <a:t>. </a:t>
              </a:r>
              <a:r>
                <a:rPr kumimoji="0" lang="en-US" altLang="en-US" sz="2400" b="1" i="0" u="none" strike="noStrike" kern="1200" cap="none" spc="0" normalizeH="0" baseline="0" noProof="0" dirty="0" smtClean="0">
                  <a:ln>
                    <a:noFill/>
                  </a:ln>
                  <a:solidFill>
                    <a:srgbClr val="FF0000"/>
                  </a:solidFill>
                  <a:effectLst/>
                  <a:uLnTx/>
                  <a:uFillTx/>
                  <a:latin typeface="Arial Narrow" panose="020B0606020202030204" pitchFamily="34" charset="0"/>
                  <a:ea typeface="Arial" panose="020B0604020202020204" pitchFamily="34" charset="0"/>
                  <a:cs typeface="Cordia New" panose="020B0604020202020204" charset="-34"/>
                </a:rPr>
                <a:t>Computerized Civil Registration &amp; Citizen IDs</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altLang="en-US" sz="2400" b="0" i="0" u="none" strike="noStrike" kern="1200" cap="none" spc="0" normalizeH="0" baseline="0" noProof="0" dirty="0" smtClean="0">
                  <a:ln>
                    <a:noFill/>
                  </a:ln>
                  <a:solidFill>
                    <a:srgbClr val="0000FF"/>
                  </a:solidFill>
                  <a:effectLst/>
                  <a:uLnTx/>
                  <a:uFillTx/>
                  <a:latin typeface="Arial Narrow" panose="020B0606020202030204" pitchFamily="34" charset="0"/>
                  <a:ea typeface="Arial" panose="020B0604020202020204" pitchFamily="34" charset="0"/>
                  <a:cs typeface="Cordia New" panose="020B0604020202020204" charset="-34"/>
                </a:rPr>
                <a:t>2</a:t>
              </a:r>
              <a:r>
                <a:rPr kumimoji="0" lang="en-US" altLang="en-US" sz="2400" b="0" i="0" u="none" strike="noStrike" kern="1200" cap="none" spc="0" normalizeH="0" baseline="0" noProof="1" smtClean="0">
                  <a:ln>
                    <a:noFill/>
                  </a:ln>
                  <a:solidFill>
                    <a:srgbClr val="0000FF"/>
                  </a:solidFill>
                  <a:effectLst/>
                  <a:uLnTx/>
                  <a:uFillTx/>
                  <a:latin typeface="Arial Narrow" panose="020B0606020202030204" pitchFamily="34" charset="0"/>
                  <a:ea typeface="Arial" panose="020B0604020202020204" pitchFamily="34" charset="0"/>
                  <a:cs typeface="Angsana New" panose="020B0604020202020204" charset="-34"/>
                </a:rPr>
                <a:t>. </a:t>
              </a:r>
              <a:r>
                <a:rPr kumimoji="0" lang="en-US" altLang="en-US" sz="2400" b="0" i="0" u="none" strike="noStrike" kern="1200" cap="none" spc="0" normalizeH="0" baseline="0" noProof="0" dirty="0" smtClean="0">
                  <a:ln>
                    <a:noFill/>
                  </a:ln>
                  <a:solidFill>
                    <a:srgbClr val="0000FF"/>
                  </a:solidFill>
                  <a:effectLst/>
                  <a:uLnTx/>
                  <a:uFillTx/>
                  <a:latin typeface="Arial Narrow" panose="020B0606020202030204" pitchFamily="34" charset="0"/>
                  <a:ea typeface="Arial" panose="020B0604020202020204" pitchFamily="34" charset="0"/>
                  <a:cs typeface="Cordia New" panose="020B0604020202020204" charset="-34"/>
                </a:rPr>
                <a:t>Providers</a:t>
              </a:r>
              <a:r>
                <a:rPr kumimoji="0" lang="en-US" altLang="en-US" sz="2400" b="0" i="0" u="none" strike="noStrike" kern="1200" cap="none" spc="0" normalizeH="0" baseline="0" noProof="1" smtClean="0">
                  <a:ln>
                    <a:noFill/>
                  </a:ln>
                  <a:solidFill>
                    <a:srgbClr val="0000FF"/>
                  </a:solidFill>
                  <a:effectLst/>
                  <a:uLnTx/>
                  <a:uFillTx/>
                  <a:latin typeface="Arial Narrow" panose="020B0606020202030204" pitchFamily="34" charset="0"/>
                  <a:ea typeface="Arial" panose="020B0604020202020204" pitchFamily="34" charset="0"/>
                  <a:cs typeface="Angsana New" panose="020B0604020202020204" charset="-34"/>
                </a:rPr>
                <a:t>’ </a:t>
              </a:r>
              <a:r>
                <a:rPr kumimoji="0" lang="en-US" altLang="en-US" sz="2400" b="0" i="0" u="none" strike="noStrike" kern="1200" cap="none" spc="0" normalizeH="0" baseline="0" noProof="0" dirty="0" smtClean="0">
                  <a:ln>
                    <a:noFill/>
                  </a:ln>
                  <a:solidFill>
                    <a:srgbClr val="0000FF"/>
                  </a:solidFill>
                  <a:effectLst/>
                  <a:uLnTx/>
                  <a:uFillTx/>
                  <a:latin typeface="Arial Narrow" panose="020B0606020202030204" pitchFamily="34" charset="0"/>
                  <a:ea typeface="Arial" panose="020B0604020202020204" pitchFamily="34" charset="0"/>
                  <a:cs typeface="Cordia New" panose="020B0604020202020204" charset="-34"/>
                </a:rPr>
                <a:t>ICT adoption &amp; country</a:t>
              </a:r>
              <a:r>
                <a:rPr kumimoji="0" lang="en-US" altLang="en-US" sz="2400" b="0" i="0" u="none" strike="noStrike" kern="1200" cap="none" spc="0" normalizeH="0" baseline="0" noProof="1" smtClean="0">
                  <a:ln>
                    <a:noFill/>
                  </a:ln>
                  <a:solidFill>
                    <a:srgbClr val="0000FF"/>
                  </a:solidFill>
                  <a:effectLst/>
                  <a:uLnTx/>
                  <a:uFillTx/>
                  <a:latin typeface="Arial Narrow" panose="020B0606020202030204" pitchFamily="34" charset="0"/>
                  <a:ea typeface="Arial" panose="020B0604020202020204" pitchFamily="34" charset="0"/>
                  <a:cs typeface="Angsana New" panose="020B0604020202020204" charset="-34"/>
                </a:rPr>
                <a:t>’</a:t>
              </a:r>
              <a:r>
                <a:rPr kumimoji="0" lang="en-US" altLang="en-US" sz="2400" b="0" i="0" u="none" strike="noStrike" kern="1200" cap="none" spc="0" normalizeH="0" baseline="0" noProof="0" dirty="0" smtClean="0">
                  <a:ln>
                    <a:noFill/>
                  </a:ln>
                  <a:solidFill>
                    <a:srgbClr val="0000FF"/>
                  </a:solidFill>
                  <a:effectLst/>
                  <a:uLnTx/>
                  <a:uFillTx/>
                  <a:latin typeface="Arial Narrow" panose="020B0606020202030204" pitchFamily="34" charset="0"/>
                  <a:ea typeface="Arial" panose="020B0604020202020204" pitchFamily="34" charset="0"/>
                  <a:cs typeface="Cordia New" panose="020B0604020202020204" charset="-34"/>
                </a:rPr>
                <a:t>s ICT infrastructure </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altLang="en-US" sz="2400" b="0" i="0" u="none" strike="noStrike" kern="1200" cap="none" spc="0" normalizeH="0" baseline="0" noProof="0" dirty="0" smtClean="0">
                  <a:ln>
                    <a:noFill/>
                  </a:ln>
                  <a:solidFill>
                    <a:srgbClr val="0000FF"/>
                  </a:solidFill>
                  <a:effectLst/>
                  <a:uLnTx/>
                  <a:uFillTx/>
                  <a:latin typeface="Arial Narrow" panose="020B0606020202030204" pitchFamily="34" charset="0"/>
                  <a:ea typeface="Arial" panose="020B0604020202020204" pitchFamily="34" charset="0"/>
                  <a:cs typeface="Cordia New" panose="020B0604020202020204" charset="-34"/>
                </a:rPr>
                <a:t>3</a:t>
              </a:r>
              <a:r>
                <a:rPr kumimoji="0" lang="en-US" altLang="en-US" sz="2400" b="0" i="0" u="none" strike="noStrike" kern="1200" cap="none" spc="0" normalizeH="0" baseline="0" noProof="1" smtClean="0">
                  <a:ln>
                    <a:noFill/>
                  </a:ln>
                  <a:solidFill>
                    <a:srgbClr val="0000FF"/>
                  </a:solidFill>
                  <a:effectLst/>
                  <a:uLnTx/>
                  <a:uFillTx/>
                  <a:latin typeface="Arial Narrow" panose="020B0606020202030204" pitchFamily="34" charset="0"/>
                  <a:ea typeface="Arial" panose="020B0604020202020204" pitchFamily="34" charset="0"/>
                  <a:cs typeface="Angsana New" panose="020B0604020202020204" charset="-34"/>
                </a:rPr>
                <a:t>.</a:t>
              </a:r>
              <a:r>
                <a:rPr kumimoji="0" lang="en-US" altLang="en-US" sz="2400" b="0" i="0" u="none" strike="noStrike" kern="1200" cap="none" spc="0" normalizeH="0" baseline="0" noProof="0" dirty="0" smtClean="0">
                  <a:ln>
                    <a:noFill/>
                  </a:ln>
                  <a:solidFill>
                    <a:srgbClr val="0000FF"/>
                  </a:solidFill>
                  <a:effectLst/>
                  <a:uLnTx/>
                  <a:uFillTx/>
                  <a:latin typeface="Arial Narrow" panose="020B0606020202030204" pitchFamily="34" charset="0"/>
                  <a:ea typeface="Arial" panose="020B0604020202020204" pitchFamily="34" charset="0"/>
                  <a:cs typeface="TH SarabunPSK" panose="020B0500040200020003" pitchFamily="34" charset="-34"/>
                </a:rPr>
                <a:t> Administrative data standards, coding standards &amp; DRG technology</a:t>
              </a:r>
              <a:endParaRPr kumimoji="0" lang="en-US" alt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5" name="AutoShape 4"/>
            <p:cNvSpPr>
              <a:spLocks noChangeArrowheads="1"/>
            </p:cNvSpPr>
            <p:nvPr/>
          </p:nvSpPr>
          <p:spPr bwMode="auto">
            <a:xfrm>
              <a:off x="6139" y="10065"/>
              <a:ext cx="1656" cy="1044"/>
            </a:xfrm>
            <a:prstGeom prst="rightArrow">
              <a:avLst>
                <a:gd name="adj1" fmla="val 50000"/>
                <a:gd name="adj2" fmla="val 39655"/>
              </a:avLst>
            </a:prstGeom>
            <a:solidFill>
              <a:srgbClr val="FFFFFF"/>
            </a:solidFill>
            <a:ln w="317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5"/>
            <p:cNvSpPr>
              <a:spLocks noChangeArrowheads="1"/>
            </p:cNvSpPr>
            <p:nvPr/>
          </p:nvSpPr>
          <p:spPr bwMode="auto">
            <a:xfrm>
              <a:off x="7896" y="9541"/>
              <a:ext cx="2984" cy="1996"/>
            </a:xfrm>
            <a:prstGeom prst="roundRect">
              <a:avLst>
                <a:gd name="adj" fmla="val 16667"/>
              </a:avLst>
            </a:prstGeom>
            <a:solidFill>
              <a:srgbClr val="FFFFFF"/>
            </a:solidFill>
            <a:ln w="31750">
              <a:solidFill>
                <a:srgbClr val="0000FF"/>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defRPr/>
              </a:pPr>
              <a:r>
                <a:rPr kumimoji="0" lang="en-US" altLang="en-US" sz="2400" b="1" i="0" u="none" strike="noStrike" kern="1200" cap="none" spc="0" normalizeH="0" baseline="0" noProof="0" dirty="0" smtClean="0">
                  <a:ln>
                    <a:noFill/>
                  </a:ln>
                  <a:solidFill>
                    <a:srgbClr val="0000FF"/>
                  </a:solidFill>
                  <a:effectLst/>
                  <a:uLnTx/>
                  <a:uFillTx/>
                  <a:latin typeface="Arial Narrow" panose="020B0606020202030204" pitchFamily="34" charset="0"/>
                  <a:ea typeface="Arial" panose="020B0604020202020204" pitchFamily="34" charset="0"/>
                  <a:cs typeface="Cordia New" panose="020B0604020202020204" charset="-34"/>
                </a:rPr>
                <a:t>Universal Coverage Scheme Implementation</a:t>
              </a:r>
              <a:endParaRPr kumimoji="0" lang="en-US" alt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p:sp>
        <p:nvSpPr>
          <p:cNvPr id="7" name="TextBox 6"/>
          <p:cNvSpPr txBox="1"/>
          <p:nvPr/>
        </p:nvSpPr>
        <p:spPr>
          <a:xfrm>
            <a:off x="148188" y="424403"/>
            <a:ext cx="9081332" cy="107721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Contribution of National ID system and IT infrastructure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to Thailand UHC implementation </a:t>
            </a:r>
            <a:endParaRPr kumimoji="0" lang="en-US" sz="3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370273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2F6E3-B6DA-4294-8CCE-B94E5EE5AA64}"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th-TH" sz="1200" b="0" i="0" u="none" strike="noStrike" kern="1200" cap="none" spc="0" normalizeH="0" baseline="0" noProof="0">
              <a:ln>
                <a:noFill/>
              </a:ln>
              <a:solidFill>
                <a:prstClr val="black">
                  <a:tint val="75000"/>
                </a:prstClr>
              </a:solidFill>
              <a:effectLst/>
              <a:uLnTx/>
              <a:uFillTx/>
              <a:latin typeface="Arial" pitchFamily="34" charset="0"/>
              <a:ea typeface="+mn-ea"/>
              <a:cs typeface="Cordia New" panose="020B0604020202020204" charset="-34"/>
            </a:endParaRPr>
          </a:p>
        </p:txBody>
      </p:sp>
      <p:pic>
        <p:nvPicPr>
          <p:cNvPr id="3" name="Picture 2"/>
          <p:cNvPicPr>
            <a:picLocks noChangeAspect="1"/>
          </p:cNvPicPr>
          <p:nvPr/>
        </p:nvPicPr>
        <p:blipFill>
          <a:blip r:embed="rId2"/>
          <a:stretch>
            <a:fillRect/>
          </a:stretch>
        </p:blipFill>
        <p:spPr>
          <a:xfrm>
            <a:off x="188844" y="1388433"/>
            <a:ext cx="8821076" cy="5244329"/>
          </a:xfrm>
          <a:prstGeom prst="rect">
            <a:avLst/>
          </a:prstGeom>
        </p:spPr>
      </p:pic>
      <p:sp>
        <p:nvSpPr>
          <p:cNvPr id="4" name="TextBox 3"/>
          <p:cNvSpPr txBox="1"/>
          <p:nvPr/>
        </p:nvSpPr>
        <p:spPr>
          <a:xfrm>
            <a:off x="391152" y="219457"/>
            <a:ext cx="8416457"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00FF"/>
                </a:solidFill>
                <a:effectLst/>
                <a:uLnTx/>
                <a:uFillTx/>
                <a:latin typeface="Arial Narrow" panose="020B0606020202030204" pitchFamily="34" charset="0"/>
                <a:ea typeface="+mn-ea"/>
                <a:cs typeface="+mn-cs"/>
              </a:rPr>
              <a:t>UHC Scheme Beneficiaries Roster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00FF"/>
                </a:solidFill>
                <a:effectLst/>
                <a:uLnTx/>
                <a:uFillTx/>
                <a:latin typeface="Arial Narrow" panose="020B0606020202030204" pitchFamily="34" charset="0"/>
                <a:ea typeface="+mn-ea"/>
                <a:cs typeface="+mn-cs"/>
              </a:rPr>
              <a:t>complete in one year</a:t>
            </a:r>
            <a:endParaRPr kumimoji="0" lang="en-US" sz="3200" b="1" i="0" u="none" strike="noStrike" kern="1200" cap="none" spc="0" normalizeH="0" baseline="0" noProof="0" dirty="0">
              <a:ln>
                <a:noFill/>
              </a:ln>
              <a:solidFill>
                <a:srgbClr val="0000FF"/>
              </a:solidFill>
              <a:effectLst/>
              <a:uLnTx/>
              <a:uFillTx/>
              <a:latin typeface="Arial Narrow" panose="020B0606020202030204" pitchFamily="34" charset="0"/>
              <a:ea typeface="+mn-ea"/>
              <a:cs typeface="+mn-cs"/>
            </a:endParaRPr>
          </a:p>
        </p:txBody>
      </p:sp>
      <p:sp>
        <p:nvSpPr>
          <p:cNvPr id="5" name="TextBox 4"/>
          <p:cNvSpPr txBox="1"/>
          <p:nvPr/>
        </p:nvSpPr>
        <p:spPr>
          <a:xfrm>
            <a:off x="3098074" y="1604589"/>
            <a:ext cx="3042371"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Narrow" panose="020B0606020202030204" pitchFamily="34" charset="0"/>
                <a:ea typeface="+mn-ea"/>
                <a:cs typeface="+mn-cs"/>
              </a:rPr>
              <a:t>NHSO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National Health Security Office</a:t>
            </a:r>
            <a:endPar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Narrow" panose="020B0606020202030204" pitchFamily="34" charset="0"/>
              <a:ea typeface="+mn-ea"/>
              <a:cs typeface="+mn-cs"/>
            </a:endParaRPr>
          </a:p>
        </p:txBody>
      </p:sp>
      <p:sp>
        <p:nvSpPr>
          <p:cNvPr id="6" name="TextBox 5"/>
          <p:cNvSpPr txBox="1"/>
          <p:nvPr/>
        </p:nvSpPr>
        <p:spPr>
          <a:xfrm>
            <a:off x="6872476" y="1623249"/>
            <a:ext cx="2257349"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Bureau Of Registration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Administration (BORA)</a:t>
            </a:r>
            <a:endPar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820109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9218" name="Group 3"/>
          <p:cNvGrpSpPr>
            <a:grpSpLocks/>
          </p:cNvGrpSpPr>
          <p:nvPr/>
        </p:nvGrpSpPr>
        <p:grpSpPr bwMode="auto">
          <a:xfrm>
            <a:off x="674688" y="188913"/>
            <a:ext cx="8001000" cy="1216025"/>
            <a:chOff x="0" y="160"/>
            <a:chExt cx="8001000" cy="1215703"/>
          </a:xfrm>
          <a:solidFill>
            <a:srgbClr val="0000FF"/>
          </a:solidFill>
        </p:grpSpPr>
        <p:sp>
          <p:nvSpPr>
            <p:cNvPr id="5" name="Rounded Rectangle 4"/>
            <p:cNvSpPr/>
            <p:nvPr/>
          </p:nvSpPr>
          <p:spPr>
            <a:xfrm>
              <a:off x="0" y="160"/>
              <a:ext cx="8001000" cy="1215703"/>
            </a:xfrm>
            <a:prstGeom prst="roundRect">
              <a:avLst/>
            </a:prstGeom>
            <a:grp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sp>
        <p:sp>
          <p:nvSpPr>
            <p:cNvPr id="6" name="Rounded Rectangle 4"/>
            <p:cNvSpPr/>
            <p:nvPr/>
          </p:nvSpPr>
          <p:spPr>
            <a:xfrm>
              <a:off x="58737" y="58881"/>
              <a:ext cx="7883525" cy="1098259"/>
            </a:xfrm>
            <a:prstGeom prst="rect">
              <a:avLst/>
            </a:prstGeom>
            <a:grpFill/>
          </p:spPr>
          <p:style>
            <a:lnRef idx="0">
              <a:scrgbClr r="0" g="0" b="0"/>
            </a:lnRef>
            <a:fillRef idx="0">
              <a:scrgbClr r="0" g="0" b="0"/>
            </a:fillRef>
            <a:effectRef idx="0">
              <a:scrgbClr r="0" g="0" b="0"/>
            </a:effectRef>
            <a:fontRef idx="minor">
              <a:schemeClr val="lt1"/>
            </a:fontRef>
          </p:style>
          <p:txBody>
            <a:bodyPr lIns="205740" tIns="205740" rIns="205740" bIns="205740" spcCol="1270" anchor="ctr"/>
            <a:lstStyle/>
            <a:p>
              <a:pPr marL="0" marR="0" lvl="0" indent="0" algn="ctr" defTabSz="2400300" rtl="0" eaLnBrk="1" fontAlgn="base" latinLnBrk="0" hangingPunct="1">
                <a:lnSpc>
                  <a:spcPct val="90000"/>
                </a:lnSpc>
                <a:spcBef>
                  <a:spcPct val="0"/>
                </a:spcBef>
                <a:spcAft>
                  <a:spcPct val="3500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anose="020B0606020202030204" pitchFamily="34" charset="0"/>
                  <a:ea typeface="+mn-ea"/>
                  <a:cs typeface="Calibri" pitchFamily="34" charset="0"/>
                </a:rPr>
                <a:t>Citizen Identification Number</a:t>
              </a:r>
              <a:endParaRPr kumimoji="0" lang="th-TH"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anose="020B0606020202030204" pitchFamily="34" charset="0"/>
                <a:ea typeface="+mn-ea"/>
                <a:cs typeface="Calibri" pitchFamily="34" charset="0"/>
              </a:endParaRPr>
            </a:p>
          </p:txBody>
        </p:sp>
      </p:grpSp>
      <p:sp>
        <p:nvSpPr>
          <p:cNvPr id="9219" name="Content Placeholder 2"/>
          <p:cNvSpPr>
            <a:spLocks noGrp="1"/>
          </p:cNvSpPr>
          <p:nvPr>
            <p:ph idx="1"/>
          </p:nvPr>
        </p:nvSpPr>
        <p:spPr>
          <a:xfrm>
            <a:off x="250825" y="1752600"/>
            <a:ext cx="8316913" cy="4340225"/>
          </a:xfrm>
        </p:spPr>
        <p:txBody>
          <a:bodyPr/>
          <a:lstStyle/>
          <a:p>
            <a:pPr lvl="1">
              <a:buFont typeface="Wingdings" pitchFamily="2" charset="2"/>
              <a:buChar char="§"/>
            </a:pPr>
            <a:r>
              <a:rPr lang="en-US" sz="3200" dirty="0" smtClean="0">
                <a:latin typeface="Arial Narrow" panose="020B0606020202030204" pitchFamily="34" charset="0"/>
                <a:cs typeface="Calibri" pitchFamily="34" charset="0"/>
              </a:rPr>
              <a:t>Citizen ID issues at the of birth registration</a:t>
            </a:r>
          </a:p>
          <a:p>
            <a:pPr lvl="1">
              <a:buFont typeface="Wingdings" pitchFamily="2" charset="2"/>
              <a:buChar char="§"/>
            </a:pPr>
            <a:r>
              <a:rPr lang="en-US" sz="3200" dirty="0" smtClean="0">
                <a:latin typeface="Arial Narrow" panose="020B0606020202030204" pitchFamily="34" charset="0"/>
                <a:cs typeface="Calibri" pitchFamily="34" charset="0"/>
              </a:rPr>
              <a:t>Called 13 Digits number </a:t>
            </a:r>
          </a:p>
          <a:p>
            <a:pPr lvl="1">
              <a:buFont typeface="Wingdings" pitchFamily="2" charset="2"/>
              <a:buChar char="§"/>
            </a:pPr>
            <a:r>
              <a:rPr lang="en-US" sz="3200" dirty="0" smtClean="0">
                <a:latin typeface="Arial Narrow" panose="020B0606020202030204" pitchFamily="34" charset="0"/>
                <a:cs typeface="Calibri" pitchFamily="34" charset="0"/>
              </a:rPr>
              <a:t>The number is needed when transact with government and many non government agencies:</a:t>
            </a:r>
          </a:p>
          <a:p>
            <a:pPr lvl="2">
              <a:buFont typeface="Wingdings" pitchFamily="2" charset="2"/>
              <a:buChar char="§"/>
            </a:pPr>
            <a:r>
              <a:rPr lang="en-US" sz="2900" dirty="0" smtClean="0">
                <a:solidFill>
                  <a:srgbClr val="FF0000"/>
                </a:solidFill>
                <a:latin typeface="Arial Narrow" panose="020B0606020202030204" pitchFamily="34" charset="0"/>
                <a:cs typeface="Calibri" pitchFamily="34" charset="0"/>
              </a:rPr>
              <a:t>getting free healthcare services</a:t>
            </a:r>
          </a:p>
          <a:p>
            <a:pPr lvl="2">
              <a:buFont typeface="Wingdings" pitchFamily="2" charset="2"/>
              <a:buChar char="§"/>
            </a:pPr>
            <a:r>
              <a:rPr lang="en-US" sz="2900" dirty="0" smtClean="0">
                <a:latin typeface="Arial Narrow" panose="020B0606020202030204" pitchFamily="34" charset="0"/>
                <a:cs typeface="Calibri" pitchFamily="34" charset="0"/>
              </a:rPr>
              <a:t>enrolling children to free education</a:t>
            </a:r>
          </a:p>
          <a:p>
            <a:pPr lvl="2">
              <a:buFont typeface="Wingdings" pitchFamily="2" charset="2"/>
              <a:buChar char="§"/>
            </a:pPr>
            <a:r>
              <a:rPr lang="en-US" sz="2900" dirty="0" smtClean="0">
                <a:latin typeface="Arial Narrow" panose="020B0606020202030204" pitchFamily="34" charset="0"/>
                <a:cs typeface="Calibri" pitchFamily="34" charset="0"/>
              </a:rPr>
              <a:t>asking for bank account.</a:t>
            </a:r>
          </a:p>
        </p:txBody>
      </p:sp>
    </p:spTree>
    <p:extLst>
      <p:ext uri="{BB962C8B-B14F-4D97-AF65-F5344CB8AC3E}">
        <p14:creationId xmlns:p14="http://schemas.microsoft.com/office/powerpoint/2010/main" val="21339532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GetEveryoneInThePicture 1">
      <a:dk1>
        <a:sysClr val="windowText" lastClr="000000"/>
      </a:dk1>
      <a:lt1>
        <a:sysClr val="window" lastClr="FFFFFF"/>
      </a:lt1>
      <a:dk2>
        <a:srgbClr val="0073B5"/>
      </a:dk2>
      <a:lt2>
        <a:srgbClr val="EEECE1"/>
      </a:lt2>
      <a:accent1>
        <a:srgbClr val="0073B5"/>
      </a:accent1>
      <a:accent2>
        <a:srgbClr val="73B632"/>
      </a:accent2>
      <a:accent3>
        <a:srgbClr val="E47823"/>
      </a:accent3>
      <a:accent4>
        <a:srgbClr val="EFA531"/>
      </a:accent4>
      <a:accent5>
        <a:srgbClr val="D63E3B"/>
      </a:accent5>
      <a:accent6>
        <a:srgbClr val="5CB2DE"/>
      </a:accent6>
      <a:hlink>
        <a:srgbClr val="A3A3A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Templat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
        <a:cs typeface="Angsana New"/>
      </a:majorFont>
      <a:minorFont>
        <a:latin typeface="Verdana"/>
        <a:ea typeface=""/>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
        <a:cs typeface="Angsana New"/>
      </a:majorFont>
      <a:minorFont>
        <a:latin typeface="Verdana"/>
        <a:ea typeface=""/>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1162</TotalTime>
  <Words>1020</Words>
  <Application>Microsoft Office PowerPoint</Application>
  <PresentationFormat>On-screen Show (4:3)</PresentationFormat>
  <Paragraphs>159</Paragraphs>
  <Slides>20</Slides>
  <Notes>1</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20</vt:i4>
      </vt:variant>
    </vt:vector>
  </HeadingPairs>
  <TitlesOfParts>
    <vt:vector size="42" baseType="lpstr">
      <vt:lpstr>ＭＳ Ｐゴシック</vt:lpstr>
      <vt:lpstr>Angsana New</vt:lpstr>
      <vt:lpstr>AngsanaUPC</vt:lpstr>
      <vt:lpstr>Arial</vt:lpstr>
      <vt:lpstr>Arial Narrow</vt:lpstr>
      <vt:lpstr>Calibri</vt:lpstr>
      <vt:lpstr>Calibri Bold</vt:lpstr>
      <vt:lpstr>Calibri Light</vt:lpstr>
      <vt:lpstr>Cordia New</vt:lpstr>
      <vt:lpstr>Courier New</vt:lpstr>
      <vt:lpstr>Lucida Grande</vt:lpstr>
      <vt:lpstr>TH SarabunPSK</vt:lpstr>
      <vt:lpstr>Times New Roman</vt:lpstr>
      <vt:lpstr>Verdana</vt:lpstr>
      <vt:lpstr>Wingdings</vt:lpstr>
      <vt:lpstr>Office Theme</vt:lpstr>
      <vt:lpstr>Template2</vt:lpstr>
      <vt:lpstr>1_Office Theme</vt:lpstr>
      <vt:lpstr>1_Template2</vt:lpstr>
      <vt:lpstr>Profile</vt:lpstr>
      <vt:lpstr>2_Office Theme</vt:lpstr>
      <vt:lpstr>1_Profile</vt:lpstr>
      <vt:lpstr>Improving access to registration for hard to reach population:  Online Birth Registration System for Non-Thai</vt:lpstr>
      <vt:lpstr>Thailand Healthcare Systems</vt:lpstr>
      <vt:lpstr>PowerPoint Presentation</vt:lpstr>
      <vt:lpstr>PowerPoint Presentation</vt:lpstr>
      <vt:lpstr>Civil registration and online birth  e-registration systems</vt:lpstr>
      <vt:lpstr>Thai Civil Registration Systems</vt:lpstr>
      <vt:lpstr>PowerPoint Presentation</vt:lpstr>
      <vt:lpstr>PowerPoint Presentation</vt:lpstr>
      <vt:lpstr>PowerPoint Presentation</vt:lpstr>
      <vt:lpstr>Birth registration process and issuance of unique personal identification number at birth</vt:lpstr>
      <vt:lpstr>PowerPoint Presentation</vt:lpstr>
      <vt:lpstr>Birth registration challenges</vt:lpstr>
      <vt:lpstr>PowerPoint Presentation</vt:lpstr>
      <vt:lpstr>Online birth e-registration statistics 2016</vt:lpstr>
      <vt:lpstr>2008 rectified civil registration law</vt:lpstr>
      <vt:lpstr>Legal clinic in a hospital at Thai-Myanmar boarder</vt:lpstr>
      <vt:lpstr>Online birth registration contributes to National Birth Defects Registry </vt:lpstr>
      <vt:lpstr>PowerPoint Presentation</vt:lpstr>
      <vt:lpstr>Thailand Welfare Card &amp; Scheme  for the Poor</vt:lpstr>
      <vt:lpstr>National Digital ID (NDID) Platform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birth registration system: Thailand</dc:title>
  <dc:creator>Boonchai Kijsanayotin</dc:creator>
  <cp:lastModifiedBy>Boonchai Kijsanayotin</cp:lastModifiedBy>
  <cp:revision>43</cp:revision>
  <dcterms:created xsi:type="dcterms:W3CDTF">2018-06-03T03:02:03Z</dcterms:created>
  <dcterms:modified xsi:type="dcterms:W3CDTF">2018-11-14T01:56:03Z</dcterms:modified>
</cp:coreProperties>
</file>