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518" r:id="rId3"/>
    <p:sldId id="516" r:id="rId4"/>
    <p:sldId id="515" r:id="rId5"/>
    <p:sldId id="519" r:id="rId6"/>
    <p:sldId id="478" r:id="rId7"/>
    <p:sldId id="522" r:id="rId8"/>
    <p:sldId id="476" r:id="rId9"/>
    <p:sldId id="420" r:id="rId10"/>
    <p:sldId id="523" r:id="rId11"/>
    <p:sldId id="542" r:id="rId12"/>
    <p:sldId id="486" r:id="rId13"/>
    <p:sldId id="484" r:id="rId14"/>
    <p:sldId id="529" r:id="rId15"/>
    <p:sldId id="530" r:id="rId16"/>
    <p:sldId id="532" r:id="rId17"/>
    <p:sldId id="560" r:id="rId18"/>
    <p:sldId id="536" r:id="rId19"/>
    <p:sldId id="562" r:id="rId20"/>
    <p:sldId id="568" r:id="rId2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00"/>
    <a:srgbClr val="990000"/>
    <a:srgbClr val="0000FF"/>
    <a:srgbClr val="CC3300"/>
    <a:srgbClr val="00FF00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7" d="100"/>
          <a:sy n="67" d="100"/>
        </p:scale>
        <p:origin x="-147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C9790-45A9-40FB-9AE8-A12DA1E326D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1071430-5F91-49CE-AA30-B7C669692782}">
      <dgm:prSet phldrT="[Text]"/>
      <dgm:spPr/>
      <dgm:t>
        <a:bodyPr/>
        <a:lstStyle/>
        <a:p>
          <a:r>
            <a:rPr lang="en-US" dirty="0" smtClean="0"/>
            <a:t>Registrar General, India</a:t>
          </a:r>
          <a:endParaRPr lang="en-IN" dirty="0"/>
        </a:p>
      </dgm:t>
    </dgm:pt>
    <dgm:pt modelId="{5748A55A-DB5A-4CE9-BB5D-A33D794B5DC9}" type="parTrans" cxnId="{4CACEC6D-F31E-4C38-9A3D-B800A8BB4066}">
      <dgm:prSet/>
      <dgm:spPr/>
      <dgm:t>
        <a:bodyPr/>
        <a:lstStyle/>
        <a:p>
          <a:endParaRPr lang="en-IN"/>
        </a:p>
      </dgm:t>
    </dgm:pt>
    <dgm:pt modelId="{840B57B4-3C80-4845-A0B9-637B2EA72929}" type="sibTrans" cxnId="{4CACEC6D-F31E-4C38-9A3D-B800A8BB4066}">
      <dgm:prSet/>
      <dgm:spPr/>
      <dgm:t>
        <a:bodyPr/>
        <a:lstStyle/>
        <a:p>
          <a:endParaRPr lang="en-IN"/>
        </a:p>
      </dgm:t>
    </dgm:pt>
    <dgm:pt modelId="{F1252C85-DEBA-4B36-AD05-2900CD7D0DA6}">
      <dgm:prSet phldrT="[Text]"/>
      <dgm:spPr/>
      <dgm:t>
        <a:bodyPr/>
        <a:lstStyle/>
        <a:p>
          <a:r>
            <a:rPr lang="en-US" dirty="0" smtClean="0"/>
            <a:t>Chief Registrar (States)</a:t>
          </a:r>
          <a:endParaRPr lang="en-IN" dirty="0"/>
        </a:p>
      </dgm:t>
    </dgm:pt>
    <dgm:pt modelId="{24E2953A-DA87-4EA7-87A6-09D1327EF15B}" type="parTrans" cxnId="{A76D61F8-3590-46B9-8634-B36392FAB678}">
      <dgm:prSet/>
      <dgm:spPr/>
      <dgm:t>
        <a:bodyPr/>
        <a:lstStyle/>
        <a:p>
          <a:endParaRPr lang="en-IN"/>
        </a:p>
      </dgm:t>
    </dgm:pt>
    <dgm:pt modelId="{E0DD9A70-5E7C-497E-B3ED-2A583F902A74}" type="sibTrans" cxnId="{A76D61F8-3590-46B9-8634-B36392FAB678}">
      <dgm:prSet/>
      <dgm:spPr/>
      <dgm:t>
        <a:bodyPr/>
        <a:lstStyle/>
        <a:p>
          <a:endParaRPr lang="en-IN"/>
        </a:p>
      </dgm:t>
    </dgm:pt>
    <dgm:pt modelId="{5FA7037D-15EC-47C8-A2D3-97C1968DEAE0}">
      <dgm:prSet phldrT="[Text]"/>
      <dgm:spPr/>
      <dgm:t>
        <a:bodyPr/>
        <a:lstStyle/>
        <a:p>
          <a:r>
            <a:rPr lang="en-US" dirty="0" smtClean="0"/>
            <a:t>District Registrar</a:t>
          </a:r>
          <a:endParaRPr lang="en-IN" dirty="0"/>
        </a:p>
      </dgm:t>
    </dgm:pt>
    <dgm:pt modelId="{15AD3389-1AFD-4300-B167-2AC0298C1054}" type="parTrans" cxnId="{9FE8F917-FDA6-4731-989A-697D2175D22D}">
      <dgm:prSet/>
      <dgm:spPr/>
      <dgm:t>
        <a:bodyPr/>
        <a:lstStyle/>
        <a:p>
          <a:endParaRPr lang="en-IN"/>
        </a:p>
      </dgm:t>
    </dgm:pt>
    <dgm:pt modelId="{579B3ACB-32BC-4CB4-84B1-2E9DA95B1CB3}" type="sibTrans" cxnId="{9FE8F917-FDA6-4731-989A-697D2175D22D}">
      <dgm:prSet/>
      <dgm:spPr/>
      <dgm:t>
        <a:bodyPr/>
        <a:lstStyle/>
        <a:p>
          <a:endParaRPr lang="en-IN"/>
        </a:p>
      </dgm:t>
    </dgm:pt>
    <dgm:pt modelId="{7C72C5B9-A15E-431F-A899-5121CEBE935F}">
      <dgm:prSet phldrT="[Text]"/>
      <dgm:spPr/>
      <dgm:t>
        <a:bodyPr/>
        <a:lstStyle/>
        <a:p>
          <a:r>
            <a:rPr lang="en-US" dirty="0" smtClean="0"/>
            <a:t>Registrars</a:t>
          </a:r>
          <a:endParaRPr lang="en-IN" dirty="0"/>
        </a:p>
      </dgm:t>
    </dgm:pt>
    <dgm:pt modelId="{EB143A3C-D9EB-4064-949B-96F7AACEE692}" type="parTrans" cxnId="{84CB1411-51E8-43B1-8FF1-7B5910313A09}">
      <dgm:prSet/>
      <dgm:spPr/>
      <dgm:t>
        <a:bodyPr/>
        <a:lstStyle/>
        <a:p>
          <a:endParaRPr lang="en-IN"/>
        </a:p>
      </dgm:t>
    </dgm:pt>
    <dgm:pt modelId="{D42D7B14-A32A-46DE-8A3C-B84DD3E64AC2}" type="sibTrans" cxnId="{84CB1411-51E8-43B1-8FF1-7B5910313A09}">
      <dgm:prSet/>
      <dgm:spPr/>
      <dgm:t>
        <a:bodyPr/>
        <a:lstStyle/>
        <a:p>
          <a:endParaRPr lang="en-IN"/>
        </a:p>
      </dgm:t>
    </dgm:pt>
    <dgm:pt modelId="{61959014-70FE-4A89-8455-B711C3E8BCB4}" type="pres">
      <dgm:prSet presAssocID="{F4BC9790-45A9-40FB-9AE8-A12DA1E326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23FE420F-1185-4173-816F-E09FA88EA01E}" type="pres">
      <dgm:prSet presAssocID="{41071430-5F91-49CE-AA30-B7C669692782}" presName="root" presStyleCnt="0"/>
      <dgm:spPr/>
    </dgm:pt>
    <dgm:pt modelId="{81DB0A9B-F481-486A-AA98-A007C73F111A}" type="pres">
      <dgm:prSet presAssocID="{41071430-5F91-49CE-AA30-B7C669692782}" presName="rootComposite" presStyleCnt="0"/>
      <dgm:spPr/>
    </dgm:pt>
    <dgm:pt modelId="{4D89E790-EB28-4C68-AA62-B4A67CC9979C}" type="pres">
      <dgm:prSet presAssocID="{41071430-5F91-49CE-AA30-B7C669692782}" presName="rootText" presStyleLbl="node1" presStyleIdx="0" presStyleCnt="1" custScaleX="150607"/>
      <dgm:spPr/>
      <dgm:t>
        <a:bodyPr/>
        <a:lstStyle/>
        <a:p>
          <a:endParaRPr lang="en-IN"/>
        </a:p>
      </dgm:t>
    </dgm:pt>
    <dgm:pt modelId="{F4A45A5D-CF93-408A-B049-703CCD849B66}" type="pres">
      <dgm:prSet presAssocID="{41071430-5F91-49CE-AA30-B7C669692782}" presName="rootConnector" presStyleLbl="node1" presStyleIdx="0" presStyleCnt="1"/>
      <dgm:spPr/>
      <dgm:t>
        <a:bodyPr/>
        <a:lstStyle/>
        <a:p>
          <a:endParaRPr lang="en-IN"/>
        </a:p>
      </dgm:t>
    </dgm:pt>
    <dgm:pt modelId="{FBFE3D26-ECF8-487A-AE83-C1841AC367DF}" type="pres">
      <dgm:prSet presAssocID="{41071430-5F91-49CE-AA30-B7C669692782}" presName="childShape" presStyleCnt="0"/>
      <dgm:spPr/>
    </dgm:pt>
    <dgm:pt modelId="{E7E9B447-B82C-4974-86F7-232B40DD2CB3}" type="pres">
      <dgm:prSet presAssocID="{24E2953A-DA87-4EA7-87A6-09D1327EF15B}" presName="Name13" presStyleLbl="parChTrans1D2" presStyleIdx="0" presStyleCnt="3"/>
      <dgm:spPr/>
      <dgm:t>
        <a:bodyPr/>
        <a:lstStyle/>
        <a:p>
          <a:endParaRPr lang="en-IN"/>
        </a:p>
      </dgm:t>
    </dgm:pt>
    <dgm:pt modelId="{6FE7775D-BC23-419B-BE59-AF5E0947B40D}" type="pres">
      <dgm:prSet presAssocID="{F1252C85-DEBA-4B36-AD05-2900CD7D0DA6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D19EEB-001C-4490-BC9C-279EFDA14E23}" type="pres">
      <dgm:prSet presAssocID="{15AD3389-1AFD-4300-B167-2AC0298C1054}" presName="Name13" presStyleLbl="parChTrans1D2" presStyleIdx="1" presStyleCnt="3"/>
      <dgm:spPr/>
      <dgm:t>
        <a:bodyPr/>
        <a:lstStyle/>
        <a:p>
          <a:endParaRPr lang="en-IN"/>
        </a:p>
      </dgm:t>
    </dgm:pt>
    <dgm:pt modelId="{3A935396-C561-4038-8ED7-793E53A0965F}" type="pres">
      <dgm:prSet presAssocID="{5FA7037D-15EC-47C8-A2D3-97C1968DEAE0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2A465E-25E8-4527-978A-2F80B749A669}" type="pres">
      <dgm:prSet presAssocID="{EB143A3C-D9EB-4064-949B-96F7AACEE692}" presName="Name13" presStyleLbl="parChTrans1D2" presStyleIdx="2" presStyleCnt="3"/>
      <dgm:spPr/>
      <dgm:t>
        <a:bodyPr/>
        <a:lstStyle/>
        <a:p>
          <a:endParaRPr lang="en-IN"/>
        </a:p>
      </dgm:t>
    </dgm:pt>
    <dgm:pt modelId="{942E2DE2-DD4D-410A-9039-DFE3973E01F3}" type="pres">
      <dgm:prSet presAssocID="{7C72C5B9-A15E-431F-A899-5121CEBE935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E50708C-A592-48A7-9DEB-4AF91D940C8C}" type="presOf" srcId="{EB143A3C-D9EB-4064-949B-96F7AACEE692}" destId="{D12A465E-25E8-4527-978A-2F80B749A669}" srcOrd="0" destOrd="0" presId="urn:microsoft.com/office/officeart/2005/8/layout/hierarchy3"/>
    <dgm:cxn modelId="{B90C576A-4ECE-44CA-B5A7-D0A76C90A92F}" type="presOf" srcId="{5FA7037D-15EC-47C8-A2D3-97C1968DEAE0}" destId="{3A935396-C561-4038-8ED7-793E53A0965F}" srcOrd="0" destOrd="0" presId="urn:microsoft.com/office/officeart/2005/8/layout/hierarchy3"/>
    <dgm:cxn modelId="{A9239307-8006-4777-82FD-FA30F0AFF23E}" type="presOf" srcId="{15AD3389-1AFD-4300-B167-2AC0298C1054}" destId="{2BD19EEB-001C-4490-BC9C-279EFDA14E23}" srcOrd="0" destOrd="0" presId="urn:microsoft.com/office/officeart/2005/8/layout/hierarchy3"/>
    <dgm:cxn modelId="{25CA0E28-7A91-4CCD-B638-077BA04F3F4E}" type="presOf" srcId="{41071430-5F91-49CE-AA30-B7C669692782}" destId="{4D89E790-EB28-4C68-AA62-B4A67CC9979C}" srcOrd="0" destOrd="0" presId="urn:microsoft.com/office/officeart/2005/8/layout/hierarchy3"/>
    <dgm:cxn modelId="{A76D61F8-3590-46B9-8634-B36392FAB678}" srcId="{41071430-5F91-49CE-AA30-B7C669692782}" destId="{F1252C85-DEBA-4B36-AD05-2900CD7D0DA6}" srcOrd="0" destOrd="0" parTransId="{24E2953A-DA87-4EA7-87A6-09D1327EF15B}" sibTransId="{E0DD9A70-5E7C-497E-B3ED-2A583F902A74}"/>
    <dgm:cxn modelId="{84204E1A-FF9B-4F5D-9C0C-34C58906292F}" type="presOf" srcId="{41071430-5F91-49CE-AA30-B7C669692782}" destId="{F4A45A5D-CF93-408A-B049-703CCD849B66}" srcOrd="1" destOrd="0" presId="urn:microsoft.com/office/officeart/2005/8/layout/hierarchy3"/>
    <dgm:cxn modelId="{4CACEC6D-F31E-4C38-9A3D-B800A8BB4066}" srcId="{F4BC9790-45A9-40FB-9AE8-A12DA1E326DA}" destId="{41071430-5F91-49CE-AA30-B7C669692782}" srcOrd="0" destOrd="0" parTransId="{5748A55A-DB5A-4CE9-BB5D-A33D794B5DC9}" sibTransId="{840B57B4-3C80-4845-A0B9-637B2EA72929}"/>
    <dgm:cxn modelId="{48D0FFEE-0BBD-47EF-869F-A04277A8B208}" type="presOf" srcId="{F1252C85-DEBA-4B36-AD05-2900CD7D0DA6}" destId="{6FE7775D-BC23-419B-BE59-AF5E0947B40D}" srcOrd="0" destOrd="0" presId="urn:microsoft.com/office/officeart/2005/8/layout/hierarchy3"/>
    <dgm:cxn modelId="{84CB1411-51E8-43B1-8FF1-7B5910313A09}" srcId="{41071430-5F91-49CE-AA30-B7C669692782}" destId="{7C72C5B9-A15E-431F-A899-5121CEBE935F}" srcOrd="2" destOrd="0" parTransId="{EB143A3C-D9EB-4064-949B-96F7AACEE692}" sibTransId="{D42D7B14-A32A-46DE-8A3C-B84DD3E64AC2}"/>
    <dgm:cxn modelId="{94B51193-65B2-43D9-A944-50C87B664350}" type="presOf" srcId="{F4BC9790-45A9-40FB-9AE8-A12DA1E326DA}" destId="{61959014-70FE-4A89-8455-B711C3E8BCB4}" srcOrd="0" destOrd="0" presId="urn:microsoft.com/office/officeart/2005/8/layout/hierarchy3"/>
    <dgm:cxn modelId="{D477D35B-6B33-4682-A64C-16206A98FB5A}" type="presOf" srcId="{24E2953A-DA87-4EA7-87A6-09D1327EF15B}" destId="{E7E9B447-B82C-4974-86F7-232B40DD2CB3}" srcOrd="0" destOrd="0" presId="urn:microsoft.com/office/officeart/2005/8/layout/hierarchy3"/>
    <dgm:cxn modelId="{9FE8F917-FDA6-4731-989A-697D2175D22D}" srcId="{41071430-5F91-49CE-AA30-B7C669692782}" destId="{5FA7037D-15EC-47C8-A2D3-97C1968DEAE0}" srcOrd="1" destOrd="0" parTransId="{15AD3389-1AFD-4300-B167-2AC0298C1054}" sibTransId="{579B3ACB-32BC-4CB4-84B1-2E9DA95B1CB3}"/>
    <dgm:cxn modelId="{5477D53D-91FD-4AC2-9ED5-D3C65B736113}" type="presOf" srcId="{7C72C5B9-A15E-431F-A899-5121CEBE935F}" destId="{942E2DE2-DD4D-410A-9039-DFE3973E01F3}" srcOrd="0" destOrd="0" presId="urn:microsoft.com/office/officeart/2005/8/layout/hierarchy3"/>
    <dgm:cxn modelId="{47499C60-1502-442A-A384-1F33613B8B60}" type="presParOf" srcId="{61959014-70FE-4A89-8455-B711C3E8BCB4}" destId="{23FE420F-1185-4173-816F-E09FA88EA01E}" srcOrd="0" destOrd="0" presId="urn:microsoft.com/office/officeart/2005/8/layout/hierarchy3"/>
    <dgm:cxn modelId="{1BD5CACF-676B-4258-9C78-F103BD13943A}" type="presParOf" srcId="{23FE420F-1185-4173-816F-E09FA88EA01E}" destId="{81DB0A9B-F481-486A-AA98-A007C73F111A}" srcOrd="0" destOrd="0" presId="urn:microsoft.com/office/officeart/2005/8/layout/hierarchy3"/>
    <dgm:cxn modelId="{1F733514-CD1F-45A9-B27D-850E9DE37EDC}" type="presParOf" srcId="{81DB0A9B-F481-486A-AA98-A007C73F111A}" destId="{4D89E790-EB28-4C68-AA62-B4A67CC9979C}" srcOrd="0" destOrd="0" presId="urn:microsoft.com/office/officeart/2005/8/layout/hierarchy3"/>
    <dgm:cxn modelId="{15524AF0-4EAE-4EA2-8367-648D927D9C5B}" type="presParOf" srcId="{81DB0A9B-F481-486A-AA98-A007C73F111A}" destId="{F4A45A5D-CF93-408A-B049-703CCD849B66}" srcOrd="1" destOrd="0" presId="urn:microsoft.com/office/officeart/2005/8/layout/hierarchy3"/>
    <dgm:cxn modelId="{EB44AA35-312E-4FCD-871B-BE22C3885398}" type="presParOf" srcId="{23FE420F-1185-4173-816F-E09FA88EA01E}" destId="{FBFE3D26-ECF8-487A-AE83-C1841AC367DF}" srcOrd="1" destOrd="0" presId="urn:microsoft.com/office/officeart/2005/8/layout/hierarchy3"/>
    <dgm:cxn modelId="{C0270101-DB48-465F-9A8E-1C8499E46ECF}" type="presParOf" srcId="{FBFE3D26-ECF8-487A-AE83-C1841AC367DF}" destId="{E7E9B447-B82C-4974-86F7-232B40DD2CB3}" srcOrd="0" destOrd="0" presId="urn:microsoft.com/office/officeart/2005/8/layout/hierarchy3"/>
    <dgm:cxn modelId="{63A4128A-0682-4FB2-9BE0-7F267403E0A8}" type="presParOf" srcId="{FBFE3D26-ECF8-487A-AE83-C1841AC367DF}" destId="{6FE7775D-BC23-419B-BE59-AF5E0947B40D}" srcOrd="1" destOrd="0" presId="urn:microsoft.com/office/officeart/2005/8/layout/hierarchy3"/>
    <dgm:cxn modelId="{08F22DEE-E11D-43D0-90C9-0E73BF48A3C0}" type="presParOf" srcId="{FBFE3D26-ECF8-487A-AE83-C1841AC367DF}" destId="{2BD19EEB-001C-4490-BC9C-279EFDA14E23}" srcOrd="2" destOrd="0" presId="urn:microsoft.com/office/officeart/2005/8/layout/hierarchy3"/>
    <dgm:cxn modelId="{5D510498-7906-4DCD-B6FD-302B8291B26A}" type="presParOf" srcId="{FBFE3D26-ECF8-487A-AE83-C1841AC367DF}" destId="{3A935396-C561-4038-8ED7-793E53A0965F}" srcOrd="3" destOrd="0" presId="urn:microsoft.com/office/officeart/2005/8/layout/hierarchy3"/>
    <dgm:cxn modelId="{AF35398C-C1AA-4FEB-BBBB-8071E348AB29}" type="presParOf" srcId="{FBFE3D26-ECF8-487A-AE83-C1841AC367DF}" destId="{D12A465E-25E8-4527-978A-2F80B749A669}" srcOrd="4" destOrd="0" presId="urn:microsoft.com/office/officeart/2005/8/layout/hierarchy3"/>
    <dgm:cxn modelId="{C0BCC097-958F-4013-98A9-FAE7AEBD6861}" type="presParOf" srcId="{FBFE3D26-ECF8-487A-AE83-C1841AC367DF}" destId="{942E2DE2-DD4D-410A-9039-DFE3973E01F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37DD9-7442-4242-8187-25CDF511A3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864B638-4B12-4B06-AAC3-4F2A23092113}">
      <dgm:prSet/>
      <dgm:spPr/>
      <dgm:t>
        <a:bodyPr/>
        <a:lstStyle/>
        <a:p>
          <a:r>
            <a:rPr lang="en-US" dirty="0" smtClean="0"/>
            <a:t>Health Department</a:t>
          </a:r>
          <a:endParaRPr lang="en-IN" dirty="0"/>
        </a:p>
      </dgm:t>
    </dgm:pt>
    <dgm:pt modelId="{65E3DA1C-6193-4D88-B93D-B0C2DDC6B7C9}" type="parTrans" cxnId="{3C64DD3A-501F-406D-A5E2-92837FA874CF}">
      <dgm:prSet/>
      <dgm:spPr/>
      <dgm:t>
        <a:bodyPr/>
        <a:lstStyle/>
        <a:p>
          <a:endParaRPr lang="en-IN"/>
        </a:p>
      </dgm:t>
    </dgm:pt>
    <dgm:pt modelId="{20F62CB2-2599-4969-A839-70D973F46795}" type="sibTrans" cxnId="{3C64DD3A-501F-406D-A5E2-92837FA874CF}">
      <dgm:prSet/>
      <dgm:spPr/>
      <dgm:t>
        <a:bodyPr/>
        <a:lstStyle/>
        <a:p>
          <a:endParaRPr lang="en-IN"/>
        </a:p>
      </dgm:t>
    </dgm:pt>
    <dgm:pt modelId="{44F3D2E2-14B2-4082-9917-22FE64ADAEC7}">
      <dgm:prSet/>
      <dgm:spPr/>
      <dgm:t>
        <a:bodyPr/>
        <a:lstStyle/>
        <a:p>
          <a:endParaRPr lang="en-IN" dirty="0"/>
        </a:p>
      </dgm:t>
    </dgm:pt>
    <dgm:pt modelId="{A7B87BA0-7846-4BF3-A819-603CA1896FB2}" type="parTrans" cxnId="{CACED2B3-8E08-41BF-BF8E-9341732A77B6}">
      <dgm:prSet/>
      <dgm:spPr/>
      <dgm:t>
        <a:bodyPr/>
        <a:lstStyle/>
        <a:p>
          <a:endParaRPr lang="en-IN"/>
        </a:p>
      </dgm:t>
    </dgm:pt>
    <dgm:pt modelId="{394D6382-A12B-4CE8-8821-AFC028A3834D}" type="sibTrans" cxnId="{CACED2B3-8E08-41BF-BF8E-9341732A77B6}">
      <dgm:prSet/>
      <dgm:spPr/>
      <dgm:t>
        <a:bodyPr/>
        <a:lstStyle/>
        <a:p>
          <a:endParaRPr lang="en-IN"/>
        </a:p>
      </dgm:t>
    </dgm:pt>
    <dgm:pt modelId="{FE4DC207-3A94-4ABF-A46B-2B0AF7D7CEDC}">
      <dgm:prSet/>
      <dgm:spPr/>
      <dgm:t>
        <a:bodyPr/>
        <a:lstStyle/>
        <a:p>
          <a:r>
            <a:rPr lang="en-US" dirty="0" smtClean="0"/>
            <a:t>Planning, Economics &amp; </a:t>
          </a:r>
          <a:r>
            <a:rPr lang="en-US" smtClean="0"/>
            <a:t>Statistics Deptt-</a:t>
          </a:r>
          <a:endParaRPr lang="en-IN" dirty="0"/>
        </a:p>
      </dgm:t>
    </dgm:pt>
    <dgm:pt modelId="{9E41C73E-DF89-415E-84C0-E89B84539BCF}" type="sibTrans" cxnId="{15144B2B-01F6-4B6E-9B68-8AAFA33346EF}">
      <dgm:prSet/>
      <dgm:spPr/>
      <dgm:t>
        <a:bodyPr/>
        <a:lstStyle/>
        <a:p>
          <a:endParaRPr lang="en-IN"/>
        </a:p>
      </dgm:t>
    </dgm:pt>
    <dgm:pt modelId="{54C738B1-2EAF-43B0-A948-9E06C0C3B53B}" type="parTrans" cxnId="{15144B2B-01F6-4B6E-9B68-8AAFA33346EF}">
      <dgm:prSet/>
      <dgm:spPr/>
      <dgm:t>
        <a:bodyPr/>
        <a:lstStyle/>
        <a:p>
          <a:endParaRPr lang="en-IN"/>
        </a:p>
      </dgm:t>
    </dgm:pt>
    <dgm:pt modelId="{95CE9DC6-F324-417A-B64E-55CB3B0ED48F}">
      <dgm:prSet/>
      <dgm:spPr/>
      <dgm:t>
        <a:bodyPr/>
        <a:lstStyle/>
        <a:p>
          <a:pPr rtl="0"/>
          <a:r>
            <a:rPr lang="en-US" dirty="0" smtClean="0"/>
            <a:t>22 States/UTs</a:t>
          </a:r>
          <a:endParaRPr lang="en-IN" dirty="0"/>
        </a:p>
      </dgm:t>
    </dgm:pt>
    <dgm:pt modelId="{D4D6D1DE-D726-4BEA-BDCB-E15F01F8FF00}" type="parTrans" cxnId="{2C89E6CF-6C30-453C-B279-9450DE88B526}">
      <dgm:prSet/>
      <dgm:spPr/>
      <dgm:t>
        <a:bodyPr/>
        <a:lstStyle/>
        <a:p>
          <a:endParaRPr lang="en-IN"/>
        </a:p>
      </dgm:t>
    </dgm:pt>
    <dgm:pt modelId="{A7020257-CF29-41CC-ACA7-6A129BB7E4EB}" type="sibTrans" cxnId="{2C89E6CF-6C30-453C-B279-9450DE88B526}">
      <dgm:prSet/>
      <dgm:spPr/>
      <dgm:t>
        <a:bodyPr/>
        <a:lstStyle/>
        <a:p>
          <a:endParaRPr lang="en-IN"/>
        </a:p>
      </dgm:t>
    </dgm:pt>
    <dgm:pt modelId="{E0C78E86-DB8B-4A52-A3A6-DDAC3CB089CB}">
      <dgm:prSet/>
      <dgm:spPr/>
      <dgm:t>
        <a:bodyPr/>
        <a:lstStyle/>
        <a:p>
          <a:pPr rtl="0"/>
          <a:r>
            <a:rPr lang="en-US" dirty="0" smtClean="0"/>
            <a:t>12 States /UTs</a:t>
          </a:r>
          <a:endParaRPr lang="en-IN" dirty="0"/>
        </a:p>
      </dgm:t>
    </dgm:pt>
    <dgm:pt modelId="{CABA5C27-9371-40F4-8407-C5955F7CFB1D}" type="parTrans" cxnId="{7E7502D1-F45D-4F26-BE2B-B95D092E1D12}">
      <dgm:prSet/>
      <dgm:spPr/>
      <dgm:t>
        <a:bodyPr/>
        <a:lstStyle/>
        <a:p>
          <a:endParaRPr lang="en-IN"/>
        </a:p>
      </dgm:t>
    </dgm:pt>
    <dgm:pt modelId="{E12BB5C5-53F7-4661-A0DB-05E131B40509}" type="sibTrans" cxnId="{7E7502D1-F45D-4F26-BE2B-B95D092E1D12}">
      <dgm:prSet/>
      <dgm:spPr/>
      <dgm:t>
        <a:bodyPr/>
        <a:lstStyle/>
        <a:p>
          <a:endParaRPr lang="en-IN"/>
        </a:p>
      </dgm:t>
    </dgm:pt>
    <dgm:pt modelId="{7FFE256F-4BEC-4892-B2FD-0F45E535F18A}">
      <dgm:prSet/>
      <dgm:spPr/>
      <dgm:t>
        <a:bodyPr/>
        <a:lstStyle/>
        <a:p>
          <a:pPr rtl="0"/>
          <a:r>
            <a:rPr lang="en-US" dirty="0" err="1" smtClean="0"/>
            <a:t>Panchayat</a:t>
          </a:r>
          <a:r>
            <a:rPr lang="en-US" dirty="0" smtClean="0"/>
            <a:t>, Local Administration &amp; Revenue </a:t>
          </a:r>
          <a:endParaRPr lang="en-IN" dirty="0"/>
        </a:p>
      </dgm:t>
    </dgm:pt>
    <dgm:pt modelId="{65BE4840-767D-44BD-B981-182B970F936E}" type="parTrans" cxnId="{D862CEBE-4EB6-4C9D-BA9F-5C0C6A026763}">
      <dgm:prSet/>
      <dgm:spPr/>
      <dgm:t>
        <a:bodyPr/>
        <a:lstStyle/>
        <a:p>
          <a:endParaRPr lang="en-IN"/>
        </a:p>
      </dgm:t>
    </dgm:pt>
    <dgm:pt modelId="{7F67EF19-1ACD-45F8-9DF1-F0BB4B71C637}" type="sibTrans" cxnId="{D862CEBE-4EB6-4C9D-BA9F-5C0C6A026763}">
      <dgm:prSet/>
      <dgm:spPr/>
      <dgm:t>
        <a:bodyPr/>
        <a:lstStyle/>
        <a:p>
          <a:endParaRPr lang="en-IN"/>
        </a:p>
      </dgm:t>
    </dgm:pt>
    <dgm:pt modelId="{F5BF7464-BC96-4354-BC63-E121E9DFC987}">
      <dgm:prSet/>
      <dgm:spPr/>
      <dgm:t>
        <a:bodyPr/>
        <a:lstStyle/>
        <a:p>
          <a:pPr rtl="0"/>
          <a:r>
            <a:rPr lang="en-US" dirty="0" smtClean="0"/>
            <a:t>3 States/UTs </a:t>
          </a:r>
          <a:endParaRPr lang="en-IN" dirty="0"/>
        </a:p>
      </dgm:t>
    </dgm:pt>
    <dgm:pt modelId="{F92D7965-EB52-49CF-A618-DE74808B2206}" type="parTrans" cxnId="{8BF3358E-64CA-4810-87DB-42C57C0D6948}">
      <dgm:prSet/>
      <dgm:spPr/>
      <dgm:t>
        <a:bodyPr/>
        <a:lstStyle/>
        <a:p>
          <a:endParaRPr lang="en-IN"/>
        </a:p>
      </dgm:t>
    </dgm:pt>
    <dgm:pt modelId="{7DE78A72-C9B1-4C0C-B322-314834F57E00}" type="sibTrans" cxnId="{8BF3358E-64CA-4810-87DB-42C57C0D6948}">
      <dgm:prSet/>
      <dgm:spPr/>
      <dgm:t>
        <a:bodyPr/>
        <a:lstStyle/>
        <a:p>
          <a:endParaRPr lang="en-IN"/>
        </a:p>
      </dgm:t>
    </dgm:pt>
    <dgm:pt modelId="{ABE4C893-1376-475A-9473-DAD2FF3F0CEA}" type="pres">
      <dgm:prSet presAssocID="{DBC37DD9-7442-4242-8187-25CDF511A3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C2E0EF3-553B-461A-88E1-F844CBA3D64A}" type="pres">
      <dgm:prSet presAssocID="{F864B638-4B12-4B06-AAC3-4F2A23092113}" presName="linNode" presStyleCnt="0"/>
      <dgm:spPr/>
    </dgm:pt>
    <dgm:pt modelId="{C579492C-6ECF-4ED7-A258-CE6608FCE339}" type="pres">
      <dgm:prSet presAssocID="{F864B638-4B12-4B06-AAC3-4F2A2309211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E11150-719B-4119-BCA6-444A15B1FB4C}" type="pres">
      <dgm:prSet presAssocID="{F864B638-4B12-4B06-AAC3-4F2A2309211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3BCD7F-E885-4B48-842F-331CCA50E22A}" type="pres">
      <dgm:prSet presAssocID="{20F62CB2-2599-4969-A839-70D973F46795}" presName="sp" presStyleCnt="0"/>
      <dgm:spPr/>
    </dgm:pt>
    <dgm:pt modelId="{F532C01F-81CB-4AAB-98F1-B0772077F873}" type="pres">
      <dgm:prSet presAssocID="{FE4DC207-3A94-4ABF-A46B-2B0AF7D7CEDC}" presName="linNode" presStyleCnt="0"/>
      <dgm:spPr/>
    </dgm:pt>
    <dgm:pt modelId="{1DC5DC8E-2F40-4CD0-AF76-22F629F6D549}" type="pres">
      <dgm:prSet presAssocID="{FE4DC207-3A94-4ABF-A46B-2B0AF7D7CE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68EB56-2820-44D2-9B86-822BCC997652}" type="pres">
      <dgm:prSet presAssocID="{FE4DC207-3A94-4ABF-A46B-2B0AF7D7CED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F7B32A-D0D7-4D13-963C-7CF8A824A9E8}" type="pres">
      <dgm:prSet presAssocID="{9E41C73E-DF89-415E-84C0-E89B84539BCF}" presName="sp" presStyleCnt="0"/>
      <dgm:spPr/>
    </dgm:pt>
    <dgm:pt modelId="{55E1E4EC-A549-4B70-8B2A-A0C667BC104F}" type="pres">
      <dgm:prSet presAssocID="{7FFE256F-4BEC-4892-B2FD-0F45E535F18A}" presName="linNode" presStyleCnt="0"/>
      <dgm:spPr/>
    </dgm:pt>
    <dgm:pt modelId="{666458F2-41CB-4C1B-BBEE-F5BE8114ADA3}" type="pres">
      <dgm:prSet presAssocID="{7FFE256F-4BEC-4892-B2FD-0F45E535F18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7BF354-083B-4A47-AFE9-2DEE82DB0FF6}" type="pres">
      <dgm:prSet presAssocID="{7FFE256F-4BEC-4892-B2FD-0F45E535F18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65DE57C-5BDC-48C4-BF78-5AB1B195A23A}" type="presOf" srcId="{FE4DC207-3A94-4ABF-A46B-2B0AF7D7CEDC}" destId="{1DC5DC8E-2F40-4CD0-AF76-22F629F6D549}" srcOrd="0" destOrd="0" presId="urn:microsoft.com/office/officeart/2005/8/layout/vList5"/>
    <dgm:cxn modelId="{D4236311-BD4A-4576-8C22-E70D00007C28}" type="presOf" srcId="{F5BF7464-BC96-4354-BC63-E121E9DFC987}" destId="{637BF354-083B-4A47-AFE9-2DEE82DB0FF6}" srcOrd="0" destOrd="0" presId="urn:microsoft.com/office/officeart/2005/8/layout/vList5"/>
    <dgm:cxn modelId="{2C89E6CF-6C30-453C-B279-9450DE88B526}" srcId="{F864B638-4B12-4B06-AAC3-4F2A23092113}" destId="{95CE9DC6-F324-417A-B64E-55CB3B0ED48F}" srcOrd="1" destOrd="0" parTransId="{D4D6D1DE-D726-4BEA-BDCB-E15F01F8FF00}" sibTransId="{A7020257-CF29-41CC-ACA7-6A129BB7E4EB}"/>
    <dgm:cxn modelId="{CACED2B3-8E08-41BF-BF8E-9341732A77B6}" srcId="{F864B638-4B12-4B06-AAC3-4F2A23092113}" destId="{44F3D2E2-14B2-4082-9917-22FE64ADAEC7}" srcOrd="0" destOrd="0" parTransId="{A7B87BA0-7846-4BF3-A819-603CA1896FB2}" sibTransId="{394D6382-A12B-4CE8-8821-AFC028A3834D}"/>
    <dgm:cxn modelId="{3C64DD3A-501F-406D-A5E2-92837FA874CF}" srcId="{DBC37DD9-7442-4242-8187-25CDF511A3AA}" destId="{F864B638-4B12-4B06-AAC3-4F2A23092113}" srcOrd="0" destOrd="0" parTransId="{65E3DA1C-6193-4D88-B93D-B0C2DDC6B7C9}" sibTransId="{20F62CB2-2599-4969-A839-70D973F46795}"/>
    <dgm:cxn modelId="{8BF3358E-64CA-4810-87DB-42C57C0D6948}" srcId="{7FFE256F-4BEC-4892-B2FD-0F45E535F18A}" destId="{F5BF7464-BC96-4354-BC63-E121E9DFC987}" srcOrd="0" destOrd="0" parTransId="{F92D7965-EB52-49CF-A618-DE74808B2206}" sibTransId="{7DE78A72-C9B1-4C0C-B322-314834F57E00}"/>
    <dgm:cxn modelId="{DD2E22BA-0A7F-4D35-B6DD-6CD1C7EB2C17}" type="presOf" srcId="{DBC37DD9-7442-4242-8187-25CDF511A3AA}" destId="{ABE4C893-1376-475A-9473-DAD2FF3F0CEA}" srcOrd="0" destOrd="0" presId="urn:microsoft.com/office/officeart/2005/8/layout/vList5"/>
    <dgm:cxn modelId="{7E7502D1-F45D-4F26-BE2B-B95D092E1D12}" srcId="{FE4DC207-3A94-4ABF-A46B-2B0AF7D7CEDC}" destId="{E0C78E86-DB8B-4A52-A3A6-DDAC3CB089CB}" srcOrd="0" destOrd="0" parTransId="{CABA5C27-9371-40F4-8407-C5955F7CFB1D}" sibTransId="{E12BB5C5-53F7-4661-A0DB-05E131B40509}"/>
    <dgm:cxn modelId="{9861157F-6459-419F-92EF-3EEF402A8D05}" type="presOf" srcId="{7FFE256F-4BEC-4892-B2FD-0F45E535F18A}" destId="{666458F2-41CB-4C1B-BBEE-F5BE8114ADA3}" srcOrd="0" destOrd="0" presId="urn:microsoft.com/office/officeart/2005/8/layout/vList5"/>
    <dgm:cxn modelId="{D862CEBE-4EB6-4C9D-BA9F-5C0C6A026763}" srcId="{DBC37DD9-7442-4242-8187-25CDF511A3AA}" destId="{7FFE256F-4BEC-4892-B2FD-0F45E535F18A}" srcOrd="2" destOrd="0" parTransId="{65BE4840-767D-44BD-B981-182B970F936E}" sibTransId="{7F67EF19-1ACD-45F8-9DF1-F0BB4B71C637}"/>
    <dgm:cxn modelId="{8FE75CD3-5454-4275-BB68-4AFFE8444700}" type="presOf" srcId="{44F3D2E2-14B2-4082-9917-22FE64ADAEC7}" destId="{0FE11150-719B-4119-BCA6-444A15B1FB4C}" srcOrd="0" destOrd="0" presId="urn:microsoft.com/office/officeart/2005/8/layout/vList5"/>
    <dgm:cxn modelId="{9914CBD5-2415-420F-AC28-2A1AD71F8B38}" type="presOf" srcId="{F864B638-4B12-4B06-AAC3-4F2A23092113}" destId="{C579492C-6ECF-4ED7-A258-CE6608FCE339}" srcOrd="0" destOrd="0" presId="urn:microsoft.com/office/officeart/2005/8/layout/vList5"/>
    <dgm:cxn modelId="{D54BBED7-3440-4F57-8D5C-C9413F265FDB}" type="presOf" srcId="{95CE9DC6-F324-417A-B64E-55CB3B0ED48F}" destId="{0FE11150-719B-4119-BCA6-444A15B1FB4C}" srcOrd="0" destOrd="1" presId="urn:microsoft.com/office/officeart/2005/8/layout/vList5"/>
    <dgm:cxn modelId="{15144B2B-01F6-4B6E-9B68-8AAFA33346EF}" srcId="{DBC37DD9-7442-4242-8187-25CDF511A3AA}" destId="{FE4DC207-3A94-4ABF-A46B-2B0AF7D7CEDC}" srcOrd="1" destOrd="0" parTransId="{54C738B1-2EAF-43B0-A948-9E06C0C3B53B}" sibTransId="{9E41C73E-DF89-415E-84C0-E89B84539BCF}"/>
    <dgm:cxn modelId="{C616843F-0273-4DAA-9FAA-780D0A5AD9EA}" type="presOf" srcId="{E0C78E86-DB8B-4A52-A3A6-DDAC3CB089CB}" destId="{FB68EB56-2820-44D2-9B86-822BCC997652}" srcOrd="0" destOrd="0" presId="urn:microsoft.com/office/officeart/2005/8/layout/vList5"/>
    <dgm:cxn modelId="{6C2463F5-4D63-45A7-ABF4-0DD8BFEC46B1}" type="presParOf" srcId="{ABE4C893-1376-475A-9473-DAD2FF3F0CEA}" destId="{9C2E0EF3-553B-461A-88E1-F844CBA3D64A}" srcOrd="0" destOrd="0" presId="urn:microsoft.com/office/officeart/2005/8/layout/vList5"/>
    <dgm:cxn modelId="{3F380AAE-DD2A-4520-BA5F-65A38C6D7F89}" type="presParOf" srcId="{9C2E0EF3-553B-461A-88E1-F844CBA3D64A}" destId="{C579492C-6ECF-4ED7-A258-CE6608FCE339}" srcOrd="0" destOrd="0" presId="urn:microsoft.com/office/officeart/2005/8/layout/vList5"/>
    <dgm:cxn modelId="{E8ED080B-70B6-4EB2-BCFB-C970D9DD6F11}" type="presParOf" srcId="{9C2E0EF3-553B-461A-88E1-F844CBA3D64A}" destId="{0FE11150-719B-4119-BCA6-444A15B1FB4C}" srcOrd="1" destOrd="0" presId="urn:microsoft.com/office/officeart/2005/8/layout/vList5"/>
    <dgm:cxn modelId="{720B43EC-1E3F-49C2-865D-8DD6500CEF61}" type="presParOf" srcId="{ABE4C893-1376-475A-9473-DAD2FF3F0CEA}" destId="{A43BCD7F-E885-4B48-842F-331CCA50E22A}" srcOrd="1" destOrd="0" presId="urn:microsoft.com/office/officeart/2005/8/layout/vList5"/>
    <dgm:cxn modelId="{E5E51AE7-5893-44B7-BBCB-FBEC012F8030}" type="presParOf" srcId="{ABE4C893-1376-475A-9473-DAD2FF3F0CEA}" destId="{F532C01F-81CB-4AAB-98F1-B0772077F873}" srcOrd="2" destOrd="0" presId="urn:microsoft.com/office/officeart/2005/8/layout/vList5"/>
    <dgm:cxn modelId="{B08F31FC-9F11-47C3-8BFF-84A564451D21}" type="presParOf" srcId="{F532C01F-81CB-4AAB-98F1-B0772077F873}" destId="{1DC5DC8E-2F40-4CD0-AF76-22F629F6D549}" srcOrd="0" destOrd="0" presId="urn:microsoft.com/office/officeart/2005/8/layout/vList5"/>
    <dgm:cxn modelId="{8C4CF661-AE16-4EBC-B4CB-316ADB6F8028}" type="presParOf" srcId="{F532C01F-81CB-4AAB-98F1-B0772077F873}" destId="{FB68EB56-2820-44D2-9B86-822BCC997652}" srcOrd="1" destOrd="0" presId="urn:microsoft.com/office/officeart/2005/8/layout/vList5"/>
    <dgm:cxn modelId="{6E433B6C-0369-4141-A84D-DB785F40825B}" type="presParOf" srcId="{ABE4C893-1376-475A-9473-DAD2FF3F0CEA}" destId="{09F7B32A-D0D7-4D13-963C-7CF8A824A9E8}" srcOrd="3" destOrd="0" presId="urn:microsoft.com/office/officeart/2005/8/layout/vList5"/>
    <dgm:cxn modelId="{62E2EDE5-1F30-4FFA-A8F2-6CDE7959187C}" type="presParOf" srcId="{ABE4C893-1376-475A-9473-DAD2FF3F0CEA}" destId="{55E1E4EC-A549-4B70-8B2A-A0C667BC104F}" srcOrd="4" destOrd="0" presId="urn:microsoft.com/office/officeart/2005/8/layout/vList5"/>
    <dgm:cxn modelId="{7EC81056-46F5-4C88-9F6D-9F28C885532F}" type="presParOf" srcId="{55E1E4EC-A549-4B70-8B2A-A0C667BC104F}" destId="{666458F2-41CB-4C1B-BBEE-F5BE8114ADA3}" srcOrd="0" destOrd="0" presId="urn:microsoft.com/office/officeart/2005/8/layout/vList5"/>
    <dgm:cxn modelId="{BEE68CE5-9077-4656-AFED-243ED4D4F58A}" type="presParOf" srcId="{55E1E4EC-A549-4B70-8B2A-A0C667BC104F}" destId="{637BF354-083B-4A47-AFE9-2DEE82DB0F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C37DD9-7442-4242-8187-25CDF511A3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864B638-4B12-4B06-AAC3-4F2A23092113}">
      <dgm:prSet/>
      <dgm:spPr/>
      <dgm:t>
        <a:bodyPr/>
        <a:lstStyle/>
        <a:p>
          <a:r>
            <a:rPr lang="en-US" b="0" i="0" u="none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rPr>
            <a:t>Registration centers</a:t>
          </a:r>
          <a:endParaRPr lang="en-IN" dirty="0"/>
        </a:p>
      </dgm:t>
    </dgm:pt>
    <dgm:pt modelId="{65E3DA1C-6193-4D88-B93D-B0C2DDC6B7C9}" type="parTrans" cxnId="{3C64DD3A-501F-406D-A5E2-92837FA874CF}">
      <dgm:prSet/>
      <dgm:spPr/>
      <dgm:t>
        <a:bodyPr/>
        <a:lstStyle/>
        <a:p>
          <a:endParaRPr lang="en-IN"/>
        </a:p>
      </dgm:t>
    </dgm:pt>
    <dgm:pt modelId="{20F62CB2-2599-4969-A839-70D973F46795}" type="sibTrans" cxnId="{3C64DD3A-501F-406D-A5E2-92837FA874CF}">
      <dgm:prSet/>
      <dgm:spPr/>
      <dgm:t>
        <a:bodyPr/>
        <a:lstStyle/>
        <a:p>
          <a:endParaRPr lang="en-IN"/>
        </a:p>
      </dgm:t>
    </dgm:pt>
    <dgm:pt modelId="{44F3D2E2-14B2-4082-9917-22FE64ADAEC7}">
      <dgm:prSet custT="1"/>
      <dgm:spPr/>
      <dgm:t>
        <a:bodyPr/>
        <a:lstStyle/>
        <a:p>
          <a:pPr algn="ctr"/>
          <a:r>
            <a:rPr lang="en-US" sz="1800" b="0" i="0" u="none" dirty="0" smtClean="0">
              <a:solidFill>
                <a:schemeClr val="tx2"/>
              </a:solidFill>
              <a:latin typeface="Cambria" pitchFamily="18" charset="0"/>
              <a:cs typeface="Times New Roman" pitchFamily="18" charset="0"/>
            </a:rPr>
            <a:t>Rural 	                       2,68,058	</a:t>
          </a:r>
          <a:endParaRPr lang="en-IN" sz="1800" dirty="0"/>
        </a:p>
      </dgm:t>
    </dgm:pt>
    <dgm:pt modelId="{A7B87BA0-7846-4BF3-A819-603CA1896FB2}" type="parTrans" cxnId="{CACED2B3-8E08-41BF-BF8E-9341732A77B6}">
      <dgm:prSet/>
      <dgm:spPr/>
      <dgm:t>
        <a:bodyPr/>
        <a:lstStyle/>
        <a:p>
          <a:endParaRPr lang="en-IN"/>
        </a:p>
      </dgm:t>
    </dgm:pt>
    <dgm:pt modelId="{394D6382-A12B-4CE8-8821-AFC028A3834D}" type="sibTrans" cxnId="{CACED2B3-8E08-41BF-BF8E-9341732A77B6}">
      <dgm:prSet/>
      <dgm:spPr/>
      <dgm:t>
        <a:bodyPr/>
        <a:lstStyle/>
        <a:p>
          <a:endParaRPr lang="en-IN"/>
        </a:p>
      </dgm:t>
    </dgm:pt>
    <dgm:pt modelId="{7FFE256F-4BEC-4892-B2FD-0F45E535F18A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rPr>
            <a:t>Estimated of deaths per year- </a:t>
          </a:r>
          <a:endParaRPr lang="en-IN" dirty="0">
            <a:solidFill>
              <a:schemeClr val="bg1"/>
            </a:solidFill>
          </a:endParaRPr>
        </a:p>
      </dgm:t>
    </dgm:pt>
    <dgm:pt modelId="{65BE4840-767D-44BD-B981-182B970F936E}" type="parTrans" cxnId="{D862CEBE-4EB6-4C9D-BA9F-5C0C6A026763}">
      <dgm:prSet/>
      <dgm:spPr/>
      <dgm:t>
        <a:bodyPr/>
        <a:lstStyle/>
        <a:p>
          <a:endParaRPr lang="en-IN"/>
        </a:p>
      </dgm:t>
    </dgm:pt>
    <dgm:pt modelId="{7F67EF19-1ACD-45F8-9DF1-F0BB4B71C637}" type="sibTrans" cxnId="{D862CEBE-4EB6-4C9D-BA9F-5C0C6A026763}">
      <dgm:prSet/>
      <dgm:spPr/>
      <dgm:t>
        <a:bodyPr/>
        <a:lstStyle/>
        <a:p>
          <a:endParaRPr lang="en-IN"/>
        </a:p>
      </dgm:t>
    </dgm:pt>
    <dgm:pt modelId="{F5BF7464-BC96-4354-BC63-E121E9DFC987}">
      <dgm:prSet custT="1"/>
      <dgm:spPr/>
      <dgm:t>
        <a:bodyPr/>
        <a:lstStyle/>
        <a:p>
          <a:pPr algn="ctr" rtl="0"/>
          <a:r>
            <a:rPr lang="en-US" sz="1800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8.1 million        </a:t>
          </a:r>
          <a:endParaRPr lang="en-IN" sz="1800" dirty="0">
            <a:solidFill>
              <a:schemeClr val="tx1"/>
            </a:solidFill>
          </a:endParaRPr>
        </a:p>
      </dgm:t>
    </dgm:pt>
    <dgm:pt modelId="{F92D7965-EB52-49CF-A618-DE74808B2206}" type="parTrans" cxnId="{8BF3358E-64CA-4810-87DB-42C57C0D6948}">
      <dgm:prSet/>
      <dgm:spPr/>
      <dgm:t>
        <a:bodyPr/>
        <a:lstStyle/>
        <a:p>
          <a:endParaRPr lang="en-IN"/>
        </a:p>
      </dgm:t>
    </dgm:pt>
    <dgm:pt modelId="{7DE78A72-C9B1-4C0C-B322-314834F57E00}" type="sibTrans" cxnId="{8BF3358E-64CA-4810-87DB-42C57C0D6948}">
      <dgm:prSet/>
      <dgm:spPr/>
      <dgm:t>
        <a:bodyPr/>
        <a:lstStyle/>
        <a:p>
          <a:endParaRPr lang="en-IN"/>
        </a:p>
      </dgm:t>
    </dgm:pt>
    <dgm:pt modelId="{E5B9DF25-1585-4792-A5E2-60019A21E702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rPr>
            <a:t>Estimated births per year </a:t>
          </a:r>
          <a:endParaRPr lang="en-IN" dirty="0">
            <a:solidFill>
              <a:schemeClr val="bg1"/>
            </a:solidFill>
          </a:endParaRPr>
        </a:p>
      </dgm:t>
    </dgm:pt>
    <dgm:pt modelId="{29950538-E009-4BB2-9976-7B1769167C97}" type="parTrans" cxnId="{253DF576-7869-44E5-B0DE-596BE959EF9F}">
      <dgm:prSet/>
      <dgm:spPr/>
      <dgm:t>
        <a:bodyPr/>
        <a:lstStyle/>
        <a:p>
          <a:endParaRPr lang="en-IN"/>
        </a:p>
      </dgm:t>
    </dgm:pt>
    <dgm:pt modelId="{7BF451E5-4100-48E3-A509-C3D9566CDF37}" type="sibTrans" cxnId="{253DF576-7869-44E5-B0DE-596BE959EF9F}">
      <dgm:prSet/>
      <dgm:spPr/>
      <dgm:t>
        <a:bodyPr/>
        <a:lstStyle/>
        <a:p>
          <a:endParaRPr lang="en-IN"/>
        </a:p>
      </dgm:t>
    </dgm:pt>
    <dgm:pt modelId="{0D6251C2-BB49-4AF9-9DD3-A0C9A0877AAE}">
      <dgm:prSet custT="1"/>
      <dgm:spPr/>
      <dgm:t>
        <a:bodyPr/>
        <a:lstStyle/>
        <a:p>
          <a:pPr algn="ctr"/>
          <a:r>
            <a:rPr lang="en-US" sz="1800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25.9 million       </a:t>
          </a:r>
          <a:endParaRPr lang="en-IN" sz="1800" dirty="0">
            <a:solidFill>
              <a:schemeClr val="tx1"/>
            </a:solidFill>
          </a:endParaRPr>
        </a:p>
      </dgm:t>
    </dgm:pt>
    <dgm:pt modelId="{6B615802-6F4A-4E2A-9490-925620138679}" type="parTrans" cxnId="{B5D7EDE9-0AF4-46AE-B283-C3358EDB7182}">
      <dgm:prSet/>
      <dgm:spPr/>
      <dgm:t>
        <a:bodyPr/>
        <a:lstStyle/>
        <a:p>
          <a:endParaRPr lang="en-IN"/>
        </a:p>
      </dgm:t>
    </dgm:pt>
    <dgm:pt modelId="{9E04FF7A-BE53-4A0B-AE6F-C4814BD7783D}" type="sibTrans" cxnId="{B5D7EDE9-0AF4-46AE-B283-C3358EDB7182}">
      <dgm:prSet/>
      <dgm:spPr/>
      <dgm:t>
        <a:bodyPr/>
        <a:lstStyle/>
        <a:p>
          <a:endParaRPr lang="en-IN"/>
        </a:p>
      </dgm:t>
    </dgm:pt>
    <dgm:pt modelId="{165BE27C-AEC0-4C77-B9D2-8C9971B3C038}">
      <dgm:prSet phldrT="[Text]" custT="1"/>
      <dgm:spPr/>
      <dgm:t>
        <a:bodyPr/>
        <a:lstStyle/>
        <a:p>
          <a:pPr algn="ctr"/>
          <a:r>
            <a:rPr lang="en-US" sz="1800" b="0" i="0" u="none" dirty="0" smtClean="0">
              <a:solidFill>
                <a:schemeClr val="tx2"/>
              </a:solidFill>
              <a:latin typeface="Cambria" pitchFamily="18" charset="0"/>
              <a:cs typeface="Times New Roman" pitchFamily="18" charset="0"/>
            </a:rPr>
            <a:t>Urban	      	     6,898</a:t>
          </a:r>
          <a:endParaRPr lang="en-IN" sz="1800" b="0" i="0" u="none" dirty="0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2BAF853C-7F65-4C80-A13F-6AEB3DB9B024}" type="parTrans" cxnId="{99856DFD-165C-4640-8CFF-6680DD828913}">
      <dgm:prSet/>
      <dgm:spPr/>
      <dgm:t>
        <a:bodyPr/>
        <a:lstStyle/>
        <a:p>
          <a:endParaRPr lang="en-IN"/>
        </a:p>
      </dgm:t>
    </dgm:pt>
    <dgm:pt modelId="{292EB4FD-2617-474C-A1ED-B62AB80B616A}" type="sibTrans" cxnId="{99856DFD-165C-4640-8CFF-6680DD828913}">
      <dgm:prSet/>
      <dgm:spPr/>
      <dgm:t>
        <a:bodyPr/>
        <a:lstStyle/>
        <a:p>
          <a:endParaRPr lang="en-IN"/>
        </a:p>
      </dgm:t>
    </dgm:pt>
    <dgm:pt modelId="{4AD157A4-BFA3-44AD-BD1D-8A182910483F}">
      <dgm:prSet/>
      <dgm:spPr/>
      <dgm:t>
        <a:bodyPr/>
        <a:lstStyle/>
        <a:p>
          <a:r>
            <a:rPr lang="en-US" b="0" i="0" u="none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rPr>
            <a:t>level of Registration</a:t>
          </a:r>
          <a:endParaRPr lang="en-IN" dirty="0"/>
        </a:p>
      </dgm:t>
    </dgm:pt>
    <dgm:pt modelId="{92C3D663-2223-4700-BA08-1D508D0683A1}" type="parTrans" cxnId="{40CAF6EB-0C5E-41C0-9C6E-CDB2BF8F9F1E}">
      <dgm:prSet/>
      <dgm:spPr/>
      <dgm:t>
        <a:bodyPr/>
        <a:lstStyle/>
        <a:p>
          <a:endParaRPr lang="en-IN"/>
        </a:p>
      </dgm:t>
    </dgm:pt>
    <dgm:pt modelId="{5382302C-CB43-45A5-AD53-5135521099ED}" type="sibTrans" cxnId="{40CAF6EB-0C5E-41C0-9C6E-CDB2BF8F9F1E}">
      <dgm:prSet/>
      <dgm:spPr/>
      <dgm:t>
        <a:bodyPr/>
        <a:lstStyle/>
        <a:p>
          <a:endParaRPr lang="en-IN"/>
        </a:p>
      </dgm:t>
    </dgm:pt>
    <dgm:pt modelId="{1811C609-150F-46AF-A418-5E90330FB484}">
      <dgm:prSet custT="1"/>
      <dgm:spPr/>
      <dgm:t>
        <a:bodyPr/>
        <a:lstStyle/>
        <a:p>
          <a:pPr algn="ctr"/>
          <a:r>
            <a:rPr lang="en-US" sz="1800" b="0" i="0" u="none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LOR (birth)    		86.0%</a:t>
          </a:r>
          <a:endParaRPr lang="en-IN" sz="1800" dirty="0">
            <a:solidFill>
              <a:schemeClr val="tx1"/>
            </a:solidFill>
          </a:endParaRPr>
        </a:p>
      </dgm:t>
    </dgm:pt>
    <dgm:pt modelId="{45A87C0A-4D12-46B5-A67E-AA2D46E61B70}" type="parTrans" cxnId="{6F825210-CA57-4D7F-B846-14CF201D0B92}">
      <dgm:prSet/>
      <dgm:spPr/>
      <dgm:t>
        <a:bodyPr/>
        <a:lstStyle/>
        <a:p>
          <a:endParaRPr lang="en-IN"/>
        </a:p>
      </dgm:t>
    </dgm:pt>
    <dgm:pt modelId="{DA988F17-640F-4791-8213-EFBE416DCE1C}" type="sibTrans" cxnId="{6F825210-CA57-4D7F-B846-14CF201D0B92}">
      <dgm:prSet/>
      <dgm:spPr/>
      <dgm:t>
        <a:bodyPr/>
        <a:lstStyle/>
        <a:p>
          <a:endParaRPr lang="en-IN"/>
        </a:p>
      </dgm:t>
    </dgm:pt>
    <dgm:pt modelId="{EAAEF95E-78D5-4B2E-8048-C2E1174DD9AC}">
      <dgm:prSet custT="1"/>
      <dgm:spPr/>
      <dgm:t>
        <a:bodyPr/>
        <a:lstStyle/>
        <a:p>
          <a:pPr algn="ctr"/>
          <a:r>
            <a:rPr lang="en-US" sz="1800" b="0" i="0" u="none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LOR (death) 	 	78.1%</a:t>
          </a:r>
        </a:p>
      </dgm:t>
    </dgm:pt>
    <dgm:pt modelId="{48E4449E-6D68-430E-B7F6-800BFF599FB5}" type="parTrans" cxnId="{245451F0-72C0-40BE-8623-F1AD8E885818}">
      <dgm:prSet/>
      <dgm:spPr/>
      <dgm:t>
        <a:bodyPr/>
        <a:lstStyle/>
        <a:p>
          <a:endParaRPr lang="en-IN"/>
        </a:p>
      </dgm:t>
    </dgm:pt>
    <dgm:pt modelId="{49475BDE-EF75-4537-8A0D-B9446E00F5F1}" type="sibTrans" cxnId="{245451F0-72C0-40BE-8623-F1AD8E885818}">
      <dgm:prSet/>
      <dgm:spPr/>
      <dgm:t>
        <a:bodyPr/>
        <a:lstStyle/>
        <a:p>
          <a:endParaRPr lang="en-IN"/>
        </a:p>
      </dgm:t>
    </dgm:pt>
    <dgm:pt modelId="{8E36AF97-539C-4A35-97BE-1445C62D38FB}">
      <dgm:prSet/>
      <dgm:spPr/>
      <dgm:t>
        <a:bodyPr/>
        <a:lstStyle/>
        <a:p>
          <a:r>
            <a:rPr lang="en-US" b="0" i="0" u="none" dirty="0" smtClean="0">
              <a:solidFill>
                <a:schemeClr val="bg1"/>
              </a:solidFill>
              <a:latin typeface="Cambria" panose="02040503050406030204" pitchFamily="18" charset="0"/>
            </a:rPr>
            <a:t>Level of Reporting</a:t>
          </a:r>
          <a:endParaRPr lang="en-IN" b="0" i="0" u="none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DAA6CEEF-565C-4890-9AD1-60CD9B399A9A}" type="parTrans" cxnId="{8638A7BD-2B36-49A5-BB62-0F18598B2F57}">
      <dgm:prSet/>
      <dgm:spPr/>
      <dgm:t>
        <a:bodyPr/>
        <a:lstStyle/>
        <a:p>
          <a:endParaRPr lang="en-IN"/>
        </a:p>
      </dgm:t>
    </dgm:pt>
    <dgm:pt modelId="{129F1344-DF6D-433E-9935-014BA388FA00}" type="sibTrans" cxnId="{8638A7BD-2B36-49A5-BB62-0F18598B2F57}">
      <dgm:prSet/>
      <dgm:spPr/>
      <dgm:t>
        <a:bodyPr/>
        <a:lstStyle/>
        <a:p>
          <a:endParaRPr lang="en-IN"/>
        </a:p>
      </dgm:t>
    </dgm:pt>
    <dgm:pt modelId="{D137DA0D-49C6-4EC8-B2F3-B35123BF94FA}">
      <dgm:prSet custT="1"/>
      <dgm:spPr/>
      <dgm:t>
        <a:bodyPr/>
        <a:lstStyle/>
        <a:p>
          <a:pPr algn="ctr"/>
          <a:r>
            <a:rPr lang="en-US" sz="1600" b="0" i="0" u="none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Rural			93.1%</a:t>
          </a:r>
          <a:endParaRPr lang="en-IN" sz="1600" b="0" i="0" u="none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7AD8A36-5BA2-49CA-84D3-8E096C742E5A}" type="parTrans" cxnId="{C1F65EB3-527C-42EB-BD45-EE2D88B4848A}">
      <dgm:prSet/>
      <dgm:spPr/>
      <dgm:t>
        <a:bodyPr/>
        <a:lstStyle/>
        <a:p>
          <a:endParaRPr lang="en-IN"/>
        </a:p>
      </dgm:t>
    </dgm:pt>
    <dgm:pt modelId="{F9B5594C-5EA4-4848-A3C1-1CB711318100}" type="sibTrans" cxnId="{C1F65EB3-527C-42EB-BD45-EE2D88B4848A}">
      <dgm:prSet/>
      <dgm:spPr/>
      <dgm:t>
        <a:bodyPr/>
        <a:lstStyle/>
        <a:p>
          <a:endParaRPr lang="en-IN"/>
        </a:p>
      </dgm:t>
    </dgm:pt>
    <dgm:pt modelId="{243C01F1-6E0D-4AB8-B5FC-E41DEDB84B25}">
      <dgm:prSet custT="1"/>
      <dgm:spPr/>
      <dgm:t>
        <a:bodyPr/>
        <a:lstStyle/>
        <a:p>
          <a:pPr algn="ctr"/>
          <a:r>
            <a:rPr lang="en-US" sz="1600" b="0" i="0" u="none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Urban 		96.3%</a:t>
          </a:r>
        </a:p>
      </dgm:t>
    </dgm:pt>
    <dgm:pt modelId="{92CCFC30-C15D-4C89-834A-34D37F241248}" type="parTrans" cxnId="{9416A1AA-5808-4BFF-B4CF-AF1A1A368579}">
      <dgm:prSet/>
      <dgm:spPr/>
      <dgm:t>
        <a:bodyPr/>
        <a:lstStyle/>
        <a:p>
          <a:endParaRPr lang="en-IN"/>
        </a:p>
      </dgm:t>
    </dgm:pt>
    <dgm:pt modelId="{48040E7F-4FD2-4B14-ADEF-97387D9CD1A5}" type="sibTrans" cxnId="{9416A1AA-5808-4BFF-B4CF-AF1A1A368579}">
      <dgm:prSet/>
      <dgm:spPr/>
      <dgm:t>
        <a:bodyPr/>
        <a:lstStyle/>
        <a:p>
          <a:endParaRPr lang="en-IN"/>
        </a:p>
      </dgm:t>
    </dgm:pt>
    <dgm:pt modelId="{057CA598-4AB9-4C48-8D04-CA42B74223A5}">
      <dgm:prSet custT="1"/>
      <dgm:spPr/>
      <dgm:t>
        <a:bodyPr/>
        <a:lstStyle/>
        <a:p>
          <a:pPr algn="ctr"/>
          <a:r>
            <a:rPr lang="en-US" sz="1600" b="0" i="0" u="none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Total			93.3%</a:t>
          </a:r>
        </a:p>
      </dgm:t>
    </dgm:pt>
    <dgm:pt modelId="{2DD6BA13-1FB4-4A88-ADE6-5FEEE5711E1B}" type="parTrans" cxnId="{4EE01506-5F61-41FF-883B-A58B9074F244}">
      <dgm:prSet/>
      <dgm:spPr/>
      <dgm:t>
        <a:bodyPr/>
        <a:lstStyle/>
        <a:p>
          <a:endParaRPr lang="en-IN"/>
        </a:p>
      </dgm:t>
    </dgm:pt>
    <dgm:pt modelId="{7BF27F94-FB49-4ACE-8A8D-000CDDF40D9C}" type="sibTrans" cxnId="{4EE01506-5F61-41FF-883B-A58B9074F244}">
      <dgm:prSet/>
      <dgm:spPr/>
      <dgm:t>
        <a:bodyPr/>
        <a:lstStyle/>
        <a:p>
          <a:endParaRPr lang="en-IN"/>
        </a:p>
      </dgm:t>
    </dgm:pt>
    <dgm:pt modelId="{3F2F41CB-A314-4C8E-BE61-5E6EC29189DB}">
      <dgm:prSet phldrT="[Text]" custT="1"/>
      <dgm:spPr/>
      <dgm:t>
        <a:bodyPr/>
        <a:lstStyle/>
        <a:p>
          <a:pPr algn="ctr"/>
          <a:r>
            <a:rPr lang="en-IN" sz="1800" b="0" i="0" u="none" dirty="0" smtClean="0">
              <a:solidFill>
                <a:schemeClr val="tx2"/>
              </a:solidFill>
              <a:latin typeface="Cambria" panose="02040503050406030204" pitchFamily="18" charset="0"/>
            </a:rPr>
            <a:t>Total 		2,74,956</a:t>
          </a:r>
          <a:endParaRPr lang="en-IN" sz="1800" b="0" i="0" u="none" dirty="0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F9CAB407-B482-4CC7-A154-1DC4DA33CFD3}" type="parTrans" cxnId="{1EBB0CD5-D512-46B4-BE8B-17FCCACE5B4A}">
      <dgm:prSet/>
      <dgm:spPr/>
      <dgm:t>
        <a:bodyPr/>
        <a:lstStyle/>
        <a:p>
          <a:endParaRPr lang="en-US"/>
        </a:p>
      </dgm:t>
    </dgm:pt>
    <dgm:pt modelId="{59BBC044-FB4D-443B-B101-C73E7E3A5AA5}" type="sibTrans" cxnId="{1EBB0CD5-D512-46B4-BE8B-17FCCACE5B4A}">
      <dgm:prSet/>
      <dgm:spPr/>
      <dgm:t>
        <a:bodyPr/>
        <a:lstStyle/>
        <a:p>
          <a:endParaRPr lang="en-US"/>
        </a:p>
      </dgm:t>
    </dgm:pt>
    <dgm:pt modelId="{ABE4C893-1376-475A-9473-DAD2FF3F0CEA}" type="pres">
      <dgm:prSet presAssocID="{DBC37DD9-7442-4242-8187-25CDF511A3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C2E0EF3-553B-461A-88E1-F844CBA3D64A}" type="pres">
      <dgm:prSet presAssocID="{F864B638-4B12-4B06-AAC3-4F2A23092113}" presName="linNode" presStyleCnt="0"/>
      <dgm:spPr/>
    </dgm:pt>
    <dgm:pt modelId="{C579492C-6ECF-4ED7-A258-CE6608FCE339}" type="pres">
      <dgm:prSet presAssocID="{F864B638-4B12-4B06-AAC3-4F2A2309211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E11150-719B-4119-BCA6-444A15B1FB4C}" type="pres">
      <dgm:prSet presAssocID="{F864B638-4B12-4B06-AAC3-4F2A23092113}" presName="descendantText" presStyleLbl="alignAccFollowNode1" presStyleIdx="0" presStyleCnt="5" custScaleY="149206" custLinFactNeighborX="51362" custLinFactNeighborY="-18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3BCD7F-E885-4B48-842F-331CCA50E22A}" type="pres">
      <dgm:prSet presAssocID="{20F62CB2-2599-4969-A839-70D973F46795}" presName="sp" presStyleCnt="0"/>
      <dgm:spPr/>
    </dgm:pt>
    <dgm:pt modelId="{94ADF937-7486-4DF4-AC91-0A08E7BCAF13}" type="pres">
      <dgm:prSet presAssocID="{E5B9DF25-1585-4792-A5E2-60019A21E702}" presName="linNode" presStyleCnt="0"/>
      <dgm:spPr/>
    </dgm:pt>
    <dgm:pt modelId="{668096F8-CA48-4020-9DAB-8ECED3A2E916}" type="pres">
      <dgm:prSet presAssocID="{E5B9DF25-1585-4792-A5E2-60019A21E70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88798E-ED56-4429-98C5-A9E5742797E8}" type="pres">
      <dgm:prSet presAssocID="{E5B9DF25-1585-4792-A5E2-60019A21E70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CD17B1-8A11-4D8E-9759-AF1E447B495D}" type="pres">
      <dgm:prSet presAssocID="{7BF451E5-4100-48E3-A509-C3D9566CDF37}" presName="sp" presStyleCnt="0"/>
      <dgm:spPr/>
    </dgm:pt>
    <dgm:pt modelId="{55E1E4EC-A549-4B70-8B2A-A0C667BC104F}" type="pres">
      <dgm:prSet presAssocID="{7FFE256F-4BEC-4892-B2FD-0F45E535F18A}" presName="linNode" presStyleCnt="0"/>
      <dgm:spPr/>
    </dgm:pt>
    <dgm:pt modelId="{666458F2-41CB-4C1B-BBEE-F5BE8114ADA3}" type="pres">
      <dgm:prSet presAssocID="{7FFE256F-4BEC-4892-B2FD-0F45E535F18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7BF354-083B-4A47-AFE9-2DEE82DB0FF6}" type="pres">
      <dgm:prSet presAssocID="{7FFE256F-4BEC-4892-B2FD-0F45E535F18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AF9DE0-CA59-4942-B4CF-EF13E524FCE5}" type="pres">
      <dgm:prSet presAssocID="{7F67EF19-1ACD-45F8-9DF1-F0BB4B71C637}" presName="sp" presStyleCnt="0"/>
      <dgm:spPr/>
    </dgm:pt>
    <dgm:pt modelId="{29861820-C186-481E-93A5-2DE0C105DD81}" type="pres">
      <dgm:prSet presAssocID="{4AD157A4-BFA3-44AD-BD1D-8A182910483F}" presName="linNode" presStyleCnt="0"/>
      <dgm:spPr/>
    </dgm:pt>
    <dgm:pt modelId="{E5E2CE1A-9F9F-4AE6-9132-D9BBB5BA106E}" type="pres">
      <dgm:prSet presAssocID="{4AD157A4-BFA3-44AD-BD1D-8A182910483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B8A07E-F5D2-475E-B204-1FCD05B90069}" type="pres">
      <dgm:prSet presAssocID="{4AD157A4-BFA3-44AD-BD1D-8A182910483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871C9D-20DD-4FB6-A959-CD5CB9524084}" type="pres">
      <dgm:prSet presAssocID="{5382302C-CB43-45A5-AD53-5135521099ED}" presName="sp" presStyleCnt="0"/>
      <dgm:spPr/>
    </dgm:pt>
    <dgm:pt modelId="{28A506A0-275E-426D-AB8C-136B26E5BB20}" type="pres">
      <dgm:prSet presAssocID="{8E36AF97-539C-4A35-97BE-1445C62D38FB}" presName="linNode" presStyleCnt="0"/>
      <dgm:spPr/>
    </dgm:pt>
    <dgm:pt modelId="{3C939194-42AA-46F2-B3D2-F2A9D061161D}" type="pres">
      <dgm:prSet presAssocID="{8E36AF97-539C-4A35-97BE-1445C62D38F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3D3114F-17D7-4DB7-82CF-32D3853CC3EB}" type="pres">
      <dgm:prSet presAssocID="{8E36AF97-539C-4A35-97BE-1445C62D38F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862CEBE-4EB6-4C9D-BA9F-5C0C6A026763}" srcId="{DBC37DD9-7442-4242-8187-25CDF511A3AA}" destId="{7FFE256F-4BEC-4892-B2FD-0F45E535F18A}" srcOrd="2" destOrd="0" parTransId="{65BE4840-767D-44BD-B981-182B970F936E}" sibTransId="{7F67EF19-1ACD-45F8-9DF1-F0BB4B71C637}"/>
    <dgm:cxn modelId="{6F825210-CA57-4D7F-B846-14CF201D0B92}" srcId="{4AD157A4-BFA3-44AD-BD1D-8A182910483F}" destId="{1811C609-150F-46AF-A418-5E90330FB484}" srcOrd="0" destOrd="0" parTransId="{45A87C0A-4D12-46B5-A67E-AA2D46E61B70}" sibTransId="{DA988F17-640F-4791-8213-EFBE416DCE1C}"/>
    <dgm:cxn modelId="{AB5CF4C3-55DA-4374-B665-5CA06E1EA0CA}" type="presOf" srcId="{44F3D2E2-14B2-4082-9917-22FE64ADAEC7}" destId="{0FE11150-719B-4119-BCA6-444A15B1FB4C}" srcOrd="0" destOrd="0" presId="urn:microsoft.com/office/officeart/2005/8/layout/vList5"/>
    <dgm:cxn modelId="{40CAF6EB-0C5E-41C0-9C6E-CDB2BF8F9F1E}" srcId="{DBC37DD9-7442-4242-8187-25CDF511A3AA}" destId="{4AD157A4-BFA3-44AD-BD1D-8A182910483F}" srcOrd="3" destOrd="0" parTransId="{92C3D663-2223-4700-BA08-1D508D0683A1}" sibTransId="{5382302C-CB43-45A5-AD53-5135521099ED}"/>
    <dgm:cxn modelId="{99856DFD-165C-4640-8CFF-6680DD828913}" srcId="{F864B638-4B12-4B06-AAC3-4F2A23092113}" destId="{165BE27C-AEC0-4C77-B9D2-8C9971B3C038}" srcOrd="1" destOrd="0" parTransId="{2BAF853C-7F65-4C80-A13F-6AEB3DB9B024}" sibTransId="{292EB4FD-2617-474C-A1ED-B62AB80B616A}"/>
    <dgm:cxn modelId="{27C55E4E-B1A8-48B4-A0A3-A57B60D14694}" type="presOf" srcId="{165BE27C-AEC0-4C77-B9D2-8C9971B3C038}" destId="{0FE11150-719B-4119-BCA6-444A15B1FB4C}" srcOrd="0" destOrd="1" presId="urn:microsoft.com/office/officeart/2005/8/layout/vList5"/>
    <dgm:cxn modelId="{F5B87C13-0C2E-49A2-8958-C697E30FAFD3}" type="presOf" srcId="{4AD157A4-BFA3-44AD-BD1D-8A182910483F}" destId="{E5E2CE1A-9F9F-4AE6-9132-D9BBB5BA106E}" srcOrd="0" destOrd="0" presId="urn:microsoft.com/office/officeart/2005/8/layout/vList5"/>
    <dgm:cxn modelId="{5C88C286-ADDC-4F0E-987F-20C7D4B4A1F3}" type="presOf" srcId="{8E36AF97-539C-4A35-97BE-1445C62D38FB}" destId="{3C939194-42AA-46F2-B3D2-F2A9D061161D}" srcOrd="0" destOrd="0" presId="urn:microsoft.com/office/officeart/2005/8/layout/vList5"/>
    <dgm:cxn modelId="{510B9B3B-AAFE-4479-9146-B542D4B34647}" type="presOf" srcId="{D137DA0D-49C6-4EC8-B2F3-B35123BF94FA}" destId="{D3D3114F-17D7-4DB7-82CF-32D3853CC3EB}" srcOrd="0" destOrd="0" presId="urn:microsoft.com/office/officeart/2005/8/layout/vList5"/>
    <dgm:cxn modelId="{245451F0-72C0-40BE-8623-F1AD8E885818}" srcId="{4AD157A4-BFA3-44AD-BD1D-8A182910483F}" destId="{EAAEF95E-78D5-4B2E-8048-C2E1174DD9AC}" srcOrd="1" destOrd="0" parTransId="{48E4449E-6D68-430E-B7F6-800BFF599FB5}" sibTransId="{49475BDE-EF75-4537-8A0D-B9446E00F5F1}"/>
    <dgm:cxn modelId="{83BE01C4-2B1D-4A3D-A0D0-060D5D207816}" type="presOf" srcId="{EAAEF95E-78D5-4B2E-8048-C2E1174DD9AC}" destId="{73B8A07E-F5D2-475E-B204-1FCD05B90069}" srcOrd="0" destOrd="1" presId="urn:microsoft.com/office/officeart/2005/8/layout/vList5"/>
    <dgm:cxn modelId="{CACED2B3-8E08-41BF-BF8E-9341732A77B6}" srcId="{F864B638-4B12-4B06-AAC3-4F2A23092113}" destId="{44F3D2E2-14B2-4082-9917-22FE64ADAEC7}" srcOrd="0" destOrd="0" parTransId="{A7B87BA0-7846-4BF3-A819-603CA1896FB2}" sibTransId="{394D6382-A12B-4CE8-8821-AFC028A3834D}"/>
    <dgm:cxn modelId="{C1F65EB3-527C-42EB-BD45-EE2D88B4848A}" srcId="{8E36AF97-539C-4A35-97BE-1445C62D38FB}" destId="{D137DA0D-49C6-4EC8-B2F3-B35123BF94FA}" srcOrd="0" destOrd="0" parTransId="{47AD8A36-5BA2-49CA-84D3-8E096C742E5A}" sibTransId="{F9B5594C-5EA4-4848-A3C1-1CB711318100}"/>
    <dgm:cxn modelId="{8638A7BD-2B36-49A5-BB62-0F18598B2F57}" srcId="{DBC37DD9-7442-4242-8187-25CDF511A3AA}" destId="{8E36AF97-539C-4A35-97BE-1445C62D38FB}" srcOrd="4" destOrd="0" parTransId="{DAA6CEEF-565C-4890-9AD1-60CD9B399A9A}" sibTransId="{129F1344-DF6D-433E-9935-014BA388FA00}"/>
    <dgm:cxn modelId="{03A6F083-27C4-4359-8736-DCB9C313A422}" type="presOf" srcId="{E5B9DF25-1585-4792-A5E2-60019A21E702}" destId="{668096F8-CA48-4020-9DAB-8ECED3A2E916}" srcOrd="0" destOrd="0" presId="urn:microsoft.com/office/officeart/2005/8/layout/vList5"/>
    <dgm:cxn modelId="{1EBB0CD5-D512-46B4-BE8B-17FCCACE5B4A}" srcId="{F864B638-4B12-4B06-AAC3-4F2A23092113}" destId="{3F2F41CB-A314-4C8E-BE61-5E6EC29189DB}" srcOrd="2" destOrd="0" parTransId="{F9CAB407-B482-4CC7-A154-1DC4DA33CFD3}" sibTransId="{59BBC044-FB4D-443B-B101-C73E7E3A5AA5}"/>
    <dgm:cxn modelId="{9416A1AA-5808-4BFF-B4CF-AF1A1A368579}" srcId="{8E36AF97-539C-4A35-97BE-1445C62D38FB}" destId="{243C01F1-6E0D-4AB8-B5FC-E41DEDB84B25}" srcOrd="1" destOrd="0" parTransId="{92CCFC30-C15D-4C89-834A-34D37F241248}" sibTransId="{48040E7F-4FD2-4B14-ADEF-97387D9CD1A5}"/>
    <dgm:cxn modelId="{40480638-D4AF-4470-9023-A8F89AC991FD}" type="presOf" srcId="{3F2F41CB-A314-4C8E-BE61-5E6EC29189DB}" destId="{0FE11150-719B-4119-BCA6-444A15B1FB4C}" srcOrd="0" destOrd="2" presId="urn:microsoft.com/office/officeart/2005/8/layout/vList5"/>
    <dgm:cxn modelId="{2A229DCF-4BDA-411D-8A5E-A00109BE4D2E}" type="presOf" srcId="{7FFE256F-4BEC-4892-B2FD-0F45E535F18A}" destId="{666458F2-41CB-4C1B-BBEE-F5BE8114ADA3}" srcOrd="0" destOrd="0" presId="urn:microsoft.com/office/officeart/2005/8/layout/vList5"/>
    <dgm:cxn modelId="{B5D7EDE9-0AF4-46AE-B283-C3358EDB7182}" srcId="{E5B9DF25-1585-4792-A5E2-60019A21E702}" destId="{0D6251C2-BB49-4AF9-9DD3-A0C9A0877AAE}" srcOrd="0" destOrd="0" parTransId="{6B615802-6F4A-4E2A-9490-925620138679}" sibTransId="{9E04FF7A-BE53-4A0B-AE6F-C4814BD7783D}"/>
    <dgm:cxn modelId="{76B8E119-7DF9-42F1-B92A-D59591F18616}" type="presOf" srcId="{243C01F1-6E0D-4AB8-B5FC-E41DEDB84B25}" destId="{D3D3114F-17D7-4DB7-82CF-32D3853CC3EB}" srcOrd="0" destOrd="1" presId="urn:microsoft.com/office/officeart/2005/8/layout/vList5"/>
    <dgm:cxn modelId="{253DF576-7869-44E5-B0DE-596BE959EF9F}" srcId="{DBC37DD9-7442-4242-8187-25CDF511A3AA}" destId="{E5B9DF25-1585-4792-A5E2-60019A21E702}" srcOrd="1" destOrd="0" parTransId="{29950538-E009-4BB2-9976-7B1769167C97}" sibTransId="{7BF451E5-4100-48E3-A509-C3D9566CDF37}"/>
    <dgm:cxn modelId="{BDB4B8F2-8EFC-4350-B4A7-6B40B87C5BE3}" type="presOf" srcId="{F5BF7464-BC96-4354-BC63-E121E9DFC987}" destId="{637BF354-083B-4A47-AFE9-2DEE82DB0FF6}" srcOrd="0" destOrd="0" presId="urn:microsoft.com/office/officeart/2005/8/layout/vList5"/>
    <dgm:cxn modelId="{8AD53665-1ED5-4C6F-9BCB-B3DCF35CAB26}" type="presOf" srcId="{F864B638-4B12-4B06-AAC3-4F2A23092113}" destId="{C579492C-6ECF-4ED7-A258-CE6608FCE339}" srcOrd="0" destOrd="0" presId="urn:microsoft.com/office/officeart/2005/8/layout/vList5"/>
    <dgm:cxn modelId="{34EBDB83-D203-461C-A7AF-A67059E30CCA}" type="presOf" srcId="{DBC37DD9-7442-4242-8187-25CDF511A3AA}" destId="{ABE4C893-1376-475A-9473-DAD2FF3F0CEA}" srcOrd="0" destOrd="0" presId="urn:microsoft.com/office/officeart/2005/8/layout/vList5"/>
    <dgm:cxn modelId="{3FEB16E1-9D88-4DA4-9E00-1A0241B1EF61}" type="presOf" srcId="{0D6251C2-BB49-4AF9-9DD3-A0C9A0877AAE}" destId="{2488798E-ED56-4429-98C5-A9E5742797E8}" srcOrd="0" destOrd="0" presId="urn:microsoft.com/office/officeart/2005/8/layout/vList5"/>
    <dgm:cxn modelId="{3C64DD3A-501F-406D-A5E2-92837FA874CF}" srcId="{DBC37DD9-7442-4242-8187-25CDF511A3AA}" destId="{F864B638-4B12-4B06-AAC3-4F2A23092113}" srcOrd="0" destOrd="0" parTransId="{65E3DA1C-6193-4D88-B93D-B0C2DDC6B7C9}" sibTransId="{20F62CB2-2599-4969-A839-70D973F46795}"/>
    <dgm:cxn modelId="{8BF3358E-64CA-4810-87DB-42C57C0D6948}" srcId="{7FFE256F-4BEC-4892-B2FD-0F45E535F18A}" destId="{F5BF7464-BC96-4354-BC63-E121E9DFC987}" srcOrd="0" destOrd="0" parTransId="{F92D7965-EB52-49CF-A618-DE74808B2206}" sibTransId="{7DE78A72-C9B1-4C0C-B322-314834F57E00}"/>
    <dgm:cxn modelId="{ADB58C55-C6D7-4394-B39A-B1912CD25C45}" type="presOf" srcId="{057CA598-4AB9-4C48-8D04-CA42B74223A5}" destId="{D3D3114F-17D7-4DB7-82CF-32D3853CC3EB}" srcOrd="0" destOrd="2" presId="urn:microsoft.com/office/officeart/2005/8/layout/vList5"/>
    <dgm:cxn modelId="{4EE01506-5F61-41FF-883B-A58B9074F244}" srcId="{8E36AF97-539C-4A35-97BE-1445C62D38FB}" destId="{057CA598-4AB9-4C48-8D04-CA42B74223A5}" srcOrd="2" destOrd="0" parTransId="{2DD6BA13-1FB4-4A88-ADE6-5FEEE5711E1B}" sibTransId="{7BF27F94-FB49-4ACE-8A8D-000CDDF40D9C}"/>
    <dgm:cxn modelId="{6FA7378A-0306-437A-990C-13C677498F01}" type="presOf" srcId="{1811C609-150F-46AF-A418-5E90330FB484}" destId="{73B8A07E-F5D2-475E-B204-1FCD05B90069}" srcOrd="0" destOrd="0" presId="urn:microsoft.com/office/officeart/2005/8/layout/vList5"/>
    <dgm:cxn modelId="{FCC64538-2A2F-44C7-B52C-56788197FB1F}" type="presParOf" srcId="{ABE4C893-1376-475A-9473-DAD2FF3F0CEA}" destId="{9C2E0EF3-553B-461A-88E1-F844CBA3D64A}" srcOrd="0" destOrd="0" presId="urn:microsoft.com/office/officeart/2005/8/layout/vList5"/>
    <dgm:cxn modelId="{4F45E141-BE53-4F6C-9187-A2C2D27D4169}" type="presParOf" srcId="{9C2E0EF3-553B-461A-88E1-F844CBA3D64A}" destId="{C579492C-6ECF-4ED7-A258-CE6608FCE339}" srcOrd="0" destOrd="0" presId="urn:microsoft.com/office/officeart/2005/8/layout/vList5"/>
    <dgm:cxn modelId="{DC5683AF-C132-455F-9585-F37C23404E25}" type="presParOf" srcId="{9C2E0EF3-553B-461A-88E1-F844CBA3D64A}" destId="{0FE11150-719B-4119-BCA6-444A15B1FB4C}" srcOrd="1" destOrd="0" presId="urn:microsoft.com/office/officeart/2005/8/layout/vList5"/>
    <dgm:cxn modelId="{105C2301-F174-4E6D-B610-F3F2E956A88E}" type="presParOf" srcId="{ABE4C893-1376-475A-9473-DAD2FF3F0CEA}" destId="{A43BCD7F-E885-4B48-842F-331CCA50E22A}" srcOrd="1" destOrd="0" presId="urn:microsoft.com/office/officeart/2005/8/layout/vList5"/>
    <dgm:cxn modelId="{E5480B31-0628-4230-A056-DBB054B07E17}" type="presParOf" srcId="{ABE4C893-1376-475A-9473-DAD2FF3F0CEA}" destId="{94ADF937-7486-4DF4-AC91-0A08E7BCAF13}" srcOrd="2" destOrd="0" presId="urn:microsoft.com/office/officeart/2005/8/layout/vList5"/>
    <dgm:cxn modelId="{BC310752-103B-4C3A-A580-72192E3690A9}" type="presParOf" srcId="{94ADF937-7486-4DF4-AC91-0A08E7BCAF13}" destId="{668096F8-CA48-4020-9DAB-8ECED3A2E916}" srcOrd="0" destOrd="0" presId="urn:microsoft.com/office/officeart/2005/8/layout/vList5"/>
    <dgm:cxn modelId="{BA2F2F2C-437E-4A2D-8E01-9EF04A7F5B12}" type="presParOf" srcId="{94ADF937-7486-4DF4-AC91-0A08E7BCAF13}" destId="{2488798E-ED56-4429-98C5-A9E5742797E8}" srcOrd="1" destOrd="0" presId="urn:microsoft.com/office/officeart/2005/8/layout/vList5"/>
    <dgm:cxn modelId="{F37A5D5D-EDC3-45D6-879A-4160960FE1EE}" type="presParOf" srcId="{ABE4C893-1376-475A-9473-DAD2FF3F0CEA}" destId="{EACD17B1-8A11-4D8E-9759-AF1E447B495D}" srcOrd="3" destOrd="0" presId="urn:microsoft.com/office/officeart/2005/8/layout/vList5"/>
    <dgm:cxn modelId="{800A013C-39BD-4F18-B78A-ADC9F3646EF9}" type="presParOf" srcId="{ABE4C893-1376-475A-9473-DAD2FF3F0CEA}" destId="{55E1E4EC-A549-4B70-8B2A-A0C667BC104F}" srcOrd="4" destOrd="0" presId="urn:microsoft.com/office/officeart/2005/8/layout/vList5"/>
    <dgm:cxn modelId="{60357706-BAFD-4B8A-B829-63194E89F37A}" type="presParOf" srcId="{55E1E4EC-A549-4B70-8B2A-A0C667BC104F}" destId="{666458F2-41CB-4C1B-BBEE-F5BE8114ADA3}" srcOrd="0" destOrd="0" presId="urn:microsoft.com/office/officeart/2005/8/layout/vList5"/>
    <dgm:cxn modelId="{7B8D107D-91F2-4B66-AB5A-466E6C945E81}" type="presParOf" srcId="{55E1E4EC-A549-4B70-8B2A-A0C667BC104F}" destId="{637BF354-083B-4A47-AFE9-2DEE82DB0FF6}" srcOrd="1" destOrd="0" presId="urn:microsoft.com/office/officeart/2005/8/layout/vList5"/>
    <dgm:cxn modelId="{7D0F7923-C4A6-4BB1-AB0F-BB2B269CEED4}" type="presParOf" srcId="{ABE4C893-1376-475A-9473-DAD2FF3F0CEA}" destId="{B9AF9DE0-CA59-4942-B4CF-EF13E524FCE5}" srcOrd="5" destOrd="0" presId="urn:microsoft.com/office/officeart/2005/8/layout/vList5"/>
    <dgm:cxn modelId="{DCACCE64-8520-43B6-9768-051909BF07C8}" type="presParOf" srcId="{ABE4C893-1376-475A-9473-DAD2FF3F0CEA}" destId="{29861820-C186-481E-93A5-2DE0C105DD81}" srcOrd="6" destOrd="0" presId="urn:microsoft.com/office/officeart/2005/8/layout/vList5"/>
    <dgm:cxn modelId="{F028771D-B905-4A24-A470-68205E99314F}" type="presParOf" srcId="{29861820-C186-481E-93A5-2DE0C105DD81}" destId="{E5E2CE1A-9F9F-4AE6-9132-D9BBB5BA106E}" srcOrd="0" destOrd="0" presId="urn:microsoft.com/office/officeart/2005/8/layout/vList5"/>
    <dgm:cxn modelId="{2D7B0D00-0470-4851-9B5F-8D739B1D72BC}" type="presParOf" srcId="{29861820-C186-481E-93A5-2DE0C105DD81}" destId="{73B8A07E-F5D2-475E-B204-1FCD05B90069}" srcOrd="1" destOrd="0" presId="urn:microsoft.com/office/officeart/2005/8/layout/vList5"/>
    <dgm:cxn modelId="{F6B268EA-85A6-40D0-9B14-75024692C660}" type="presParOf" srcId="{ABE4C893-1376-475A-9473-DAD2FF3F0CEA}" destId="{1B871C9D-20DD-4FB6-A959-CD5CB9524084}" srcOrd="7" destOrd="0" presId="urn:microsoft.com/office/officeart/2005/8/layout/vList5"/>
    <dgm:cxn modelId="{F51A9F83-25DA-4791-B71E-103F2DE0777D}" type="presParOf" srcId="{ABE4C893-1376-475A-9473-DAD2FF3F0CEA}" destId="{28A506A0-275E-426D-AB8C-136B26E5BB20}" srcOrd="8" destOrd="0" presId="urn:microsoft.com/office/officeart/2005/8/layout/vList5"/>
    <dgm:cxn modelId="{DC7D8A8C-E23B-4504-8EBE-261903FCC135}" type="presParOf" srcId="{28A506A0-275E-426D-AB8C-136B26E5BB20}" destId="{3C939194-42AA-46F2-B3D2-F2A9D061161D}" srcOrd="0" destOrd="0" presId="urn:microsoft.com/office/officeart/2005/8/layout/vList5"/>
    <dgm:cxn modelId="{D233E4E9-83CB-4832-BFA3-521E62945283}" type="presParOf" srcId="{28A506A0-275E-426D-AB8C-136B26E5BB20}" destId="{D3D3114F-17D7-4DB7-82CF-32D3853CC3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B95675-F558-4379-98B0-C6E8F43E7F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9F1A68A-C76B-4015-B92B-739957AF0F48}">
      <dgm:prSet phldrT="[Text]" custT="1"/>
      <dgm:spPr/>
      <dgm:t>
        <a:bodyPr/>
        <a:lstStyle/>
        <a:p>
          <a:r>
            <a:rPr lang="en-GB" sz="2400" dirty="0" smtClean="0">
              <a:latin typeface="Cambria" pitchFamily="18" charset="0"/>
              <a:cs typeface="Times New Roman" pitchFamily="18" charset="0"/>
            </a:rPr>
            <a:t>Registration of Births and Deaths </a:t>
          </a:r>
          <a:endParaRPr lang="en-IN" sz="2400" dirty="0"/>
        </a:p>
      </dgm:t>
    </dgm:pt>
    <dgm:pt modelId="{DB0FDA97-D9B3-4A7F-AE51-94936A5042D8}" type="parTrans" cxnId="{B0B6F76E-FEC7-4415-B618-3335F9D78B2B}">
      <dgm:prSet/>
      <dgm:spPr/>
      <dgm:t>
        <a:bodyPr/>
        <a:lstStyle/>
        <a:p>
          <a:endParaRPr lang="en-IN" sz="1800"/>
        </a:p>
      </dgm:t>
    </dgm:pt>
    <dgm:pt modelId="{00EDC609-0EA7-4A6F-B929-A0003E262A95}" type="sibTrans" cxnId="{B0B6F76E-FEC7-4415-B618-3335F9D78B2B}">
      <dgm:prSet/>
      <dgm:spPr/>
      <dgm:t>
        <a:bodyPr/>
        <a:lstStyle/>
        <a:p>
          <a:endParaRPr lang="en-IN" sz="1800"/>
        </a:p>
      </dgm:t>
    </dgm:pt>
    <dgm:pt modelId="{3C989E48-DF87-4895-A9B6-1A45DAD21812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Under  a Central Act “Registration of Birth and Death Act (RBD),1969”.</a:t>
          </a:r>
          <a:endParaRPr lang="en-IN" sz="2400" dirty="0">
            <a:solidFill>
              <a:schemeClr val="accent1">
                <a:lumMod val="75000"/>
              </a:schemeClr>
            </a:solidFill>
          </a:endParaRPr>
        </a:p>
      </dgm:t>
    </dgm:pt>
    <dgm:pt modelId="{E8B2BE46-2699-4CDF-BC7D-3ECC238B8384}" type="parTrans" cxnId="{C6033047-DB7D-4C37-A077-2631B83AE46F}">
      <dgm:prSet/>
      <dgm:spPr/>
      <dgm:t>
        <a:bodyPr/>
        <a:lstStyle/>
        <a:p>
          <a:endParaRPr lang="en-IN" sz="1800"/>
        </a:p>
      </dgm:t>
    </dgm:pt>
    <dgm:pt modelId="{6CCCAE07-DE6F-42BC-99B4-0917CB6FCB4C}" type="sibTrans" cxnId="{C6033047-DB7D-4C37-A077-2631B83AE46F}">
      <dgm:prSet/>
      <dgm:spPr/>
      <dgm:t>
        <a:bodyPr/>
        <a:lstStyle/>
        <a:p>
          <a:endParaRPr lang="en-IN" sz="1800"/>
        </a:p>
      </dgm:t>
    </dgm:pt>
    <dgm:pt modelId="{CCD99EE0-57B9-4E42-8A38-1EABE899CF0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Mandatory and uniform throughout the country</a:t>
          </a:r>
          <a:endParaRPr lang="en-IN" sz="2400" dirty="0">
            <a:solidFill>
              <a:schemeClr val="accent1">
                <a:lumMod val="75000"/>
              </a:schemeClr>
            </a:solidFill>
          </a:endParaRPr>
        </a:p>
      </dgm:t>
    </dgm:pt>
    <dgm:pt modelId="{F26CFA68-324C-4AD4-AF49-6CCF8B36300B}" type="parTrans" cxnId="{5EBA6899-A233-4A49-A2E2-9ADF4A1D5B74}">
      <dgm:prSet/>
      <dgm:spPr/>
      <dgm:t>
        <a:bodyPr/>
        <a:lstStyle/>
        <a:p>
          <a:endParaRPr lang="en-IN" sz="1800"/>
        </a:p>
      </dgm:t>
    </dgm:pt>
    <dgm:pt modelId="{1F05C2AD-CFAA-42E8-B3A8-6470840321A3}" type="sibTrans" cxnId="{5EBA6899-A233-4A49-A2E2-9ADF4A1D5B74}">
      <dgm:prSet/>
      <dgm:spPr/>
      <dgm:t>
        <a:bodyPr/>
        <a:lstStyle/>
        <a:p>
          <a:endParaRPr lang="en-IN" sz="1800"/>
        </a:p>
      </dgm:t>
    </dgm:pt>
    <dgm:pt modelId="{0877BADF-11BC-49A3-A8FF-39FD58CE826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Implementation is the responsibility of the State Governments through State Rules</a:t>
          </a:r>
          <a:endParaRPr lang="en-IN" sz="2400" dirty="0">
            <a:solidFill>
              <a:schemeClr val="accent1">
                <a:lumMod val="75000"/>
              </a:schemeClr>
            </a:solidFill>
          </a:endParaRPr>
        </a:p>
      </dgm:t>
    </dgm:pt>
    <dgm:pt modelId="{00F0F77F-92CC-4DC3-87B1-C9E05DED3996}" type="parTrans" cxnId="{E0F1F1C4-5DA3-455E-B722-9D1B17DD7408}">
      <dgm:prSet/>
      <dgm:spPr/>
      <dgm:t>
        <a:bodyPr/>
        <a:lstStyle/>
        <a:p>
          <a:endParaRPr lang="en-IN" sz="1800"/>
        </a:p>
      </dgm:t>
    </dgm:pt>
    <dgm:pt modelId="{5054955F-3D95-4839-BD0C-D5F803F8A90D}" type="sibTrans" cxnId="{E0F1F1C4-5DA3-455E-B722-9D1B17DD7408}">
      <dgm:prSet/>
      <dgm:spPr/>
      <dgm:t>
        <a:bodyPr/>
        <a:lstStyle/>
        <a:p>
          <a:endParaRPr lang="en-IN" sz="1800"/>
        </a:p>
      </dgm:t>
    </dgm:pt>
    <dgm:pt modelId="{13B4F9B2-0BB2-48D6-BF91-FB7B885C86E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Registration to be done at the place of occurrence of the event</a:t>
          </a:r>
          <a:endParaRPr lang="en-IN" sz="2400" dirty="0">
            <a:solidFill>
              <a:schemeClr val="accent1">
                <a:lumMod val="75000"/>
              </a:schemeClr>
            </a:solidFill>
          </a:endParaRPr>
        </a:p>
      </dgm:t>
    </dgm:pt>
    <dgm:pt modelId="{AEE329A8-8DC4-4C2B-8376-A403A0D2FA9E}" type="parTrans" cxnId="{D62AC813-BE72-403B-BC5A-871948ADB3D0}">
      <dgm:prSet/>
      <dgm:spPr/>
      <dgm:t>
        <a:bodyPr/>
        <a:lstStyle/>
        <a:p>
          <a:endParaRPr lang="en-IN" sz="1800"/>
        </a:p>
      </dgm:t>
    </dgm:pt>
    <dgm:pt modelId="{E0F07035-F552-4372-8BE7-1CA66EFA41DE}" type="sibTrans" cxnId="{D62AC813-BE72-403B-BC5A-871948ADB3D0}">
      <dgm:prSet/>
      <dgm:spPr/>
      <dgm:t>
        <a:bodyPr/>
        <a:lstStyle/>
        <a:p>
          <a:endParaRPr lang="en-IN" sz="1800"/>
        </a:p>
      </dgm:t>
    </dgm:pt>
    <dgm:pt modelId="{F80A4402-3F8A-40AB-898B-07B2C4D23860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Provides a legal document for the general public – birth /death certificates</a:t>
          </a:r>
          <a:endParaRPr lang="en-IN" sz="2400" dirty="0">
            <a:solidFill>
              <a:schemeClr val="accent1">
                <a:lumMod val="75000"/>
              </a:schemeClr>
            </a:solidFill>
          </a:endParaRPr>
        </a:p>
      </dgm:t>
    </dgm:pt>
    <dgm:pt modelId="{7730D307-331B-4D63-BFA3-6679AF334F80}" type="parTrans" cxnId="{69E9C1A2-C62D-43EA-B7CB-60AF626C5C6B}">
      <dgm:prSet/>
      <dgm:spPr/>
      <dgm:t>
        <a:bodyPr/>
        <a:lstStyle/>
        <a:p>
          <a:endParaRPr lang="en-IN" sz="1800"/>
        </a:p>
      </dgm:t>
    </dgm:pt>
    <dgm:pt modelId="{05048ACF-A307-483D-BE7B-F5E5D106BE00}" type="sibTrans" cxnId="{69E9C1A2-C62D-43EA-B7CB-60AF626C5C6B}">
      <dgm:prSet/>
      <dgm:spPr/>
      <dgm:t>
        <a:bodyPr/>
        <a:lstStyle/>
        <a:p>
          <a:endParaRPr lang="en-IN" sz="1800"/>
        </a:p>
      </dgm:t>
    </dgm:pt>
    <dgm:pt modelId="{5DF66B7F-6CCE-4B80-A16B-5BDD85522227}">
      <dgm:prSet phldrT="[Text]" custT="1"/>
      <dgm:spPr/>
      <dgm:t>
        <a:bodyPr/>
        <a:lstStyle/>
        <a:p>
          <a:endParaRPr lang="en-IN" sz="2400" dirty="0">
            <a:solidFill>
              <a:schemeClr val="accent1">
                <a:lumMod val="75000"/>
              </a:schemeClr>
            </a:solidFill>
          </a:endParaRPr>
        </a:p>
      </dgm:t>
    </dgm:pt>
    <dgm:pt modelId="{6809A2FC-F13F-4C05-9853-3172849ECAA5}" type="parTrans" cxnId="{97F19C8C-5CA1-40B6-9489-45F0158AB57C}">
      <dgm:prSet/>
      <dgm:spPr/>
      <dgm:t>
        <a:bodyPr/>
        <a:lstStyle/>
        <a:p>
          <a:endParaRPr lang="en-IN"/>
        </a:p>
      </dgm:t>
    </dgm:pt>
    <dgm:pt modelId="{82A769F4-050B-4E90-B938-480E03E87CF8}" type="sibTrans" cxnId="{97F19C8C-5CA1-40B6-9489-45F0158AB57C}">
      <dgm:prSet/>
      <dgm:spPr/>
      <dgm:t>
        <a:bodyPr/>
        <a:lstStyle/>
        <a:p>
          <a:endParaRPr lang="en-IN"/>
        </a:p>
      </dgm:t>
    </dgm:pt>
    <dgm:pt modelId="{DE84094D-C7BD-4348-88B0-409824361E5F}">
      <dgm:prSet phldrT="[Text]" custT="1"/>
      <dgm:spPr/>
      <dgm:t>
        <a:bodyPr/>
        <a:lstStyle/>
        <a:p>
          <a:endParaRPr lang="en-IN" sz="2400" dirty="0">
            <a:solidFill>
              <a:schemeClr val="accent1">
                <a:lumMod val="75000"/>
              </a:schemeClr>
            </a:solidFill>
          </a:endParaRPr>
        </a:p>
      </dgm:t>
    </dgm:pt>
    <dgm:pt modelId="{16D8CE1F-7F68-411A-8B32-8F8FFE9E138A}" type="parTrans" cxnId="{70126738-CDAB-4350-B266-D8831DB6F58A}">
      <dgm:prSet/>
      <dgm:spPr/>
      <dgm:t>
        <a:bodyPr/>
        <a:lstStyle/>
        <a:p>
          <a:endParaRPr lang="en-IN"/>
        </a:p>
      </dgm:t>
    </dgm:pt>
    <dgm:pt modelId="{C29D3730-4852-49B0-BA2D-AC93A20BE4DB}" type="sibTrans" cxnId="{70126738-CDAB-4350-B266-D8831DB6F58A}">
      <dgm:prSet/>
      <dgm:spPr/>
      <dgm:t>
        <a:bodyPr/>
        <a:lstStyle/>
        <a:p>
          <a:endParaRPr lang="en-IN"/>
        </a:p>
      </dgm:t>
    </dgm:pt>
    <dgm:pt modelId="{4E9E6BA4-C907-42A1-A44A-B95D658383C1}">
      <dgm:prSet phldrT="[Text]" custT="1"/>
      <dgm:spPr/>
      <dgm:t>
        <a:bodyPr/>
        <a:lstStyle/>
        <a:p>
          <a:endParaRPr lang="en-IN" sz="2400" dirty="0">
            <a:solidFill>
              <a:schemeClr val="accent1">
                <a:lumMod val="75000"/>
              </a:schemeClr>
            </a:solidFill>
          </a:endParaRPr>
        </a:p>
      </dgm:t>
    </dgm:pt>
    <dgm:pt modelId="{B12A5EBA-F6E9-4AB8-A98D-86FD52E8E426}" type="parTrans" cxnId="{85A4161A-EC1B-4342-A433-255F67F41E9E}">
      <dgm:prSet/>
      <dgm:spPr/>
      <dgm:t>
        <a:bodyPr/>
        <a:lstStyle/>
        <a:p>
          <a:endParaRPr lang="en-IN"/>
        </a:p>
      </dgm:t>
    </dgm:pt>
    <dgm:pt modelId="{8CA923AC-D759-4F4E-A80F-CD6D983B9FDE}" type="sibTrans" cxnId="{85A4161A-EC1B-4342-A433-255F67F41E9E}">
      <dgm:prSet/>
      <dgm:spPr/>
      <dgm:t>
        <a:bodyPr/>
        <a:lstStyle/>
        <a:p>
          <a:endParaRPr lang="en-IN"/>
        </a:p>
      </dgm:t>
    </dgm:pt>
    <dgm:pt modelId="{3F1709C2-76AC-489E-B342-2A23DBF3862D}">
      <dgm:prSet phldrT="[Text]" custT="1"/>
      <dgm:spPr/>
      <dgm:t>
        <a:bodyPr/>
        <a:lstStyle/>
        <a:p>
          <a:endParaRPr lang="en-IN" sz="2400" dirty="0">
            <a:solidFill>
              <a:schemeClr val="accent1">
                <a:lumMod val="75000"/>
              </a:schemeClr>
            </a:solidFill>
          </a:endParaRPr>
        </a:p>
      </dgm:t>
    </dgm:pt>
    <dgm:pt modelId="{C22141D2-E040-47A7-A76B-7E86445E622A}" type="parTrans" cxnId="{E9533F12-276E-482B-A1D1-CD046595FA8E}">
      <dgm:prSet/>
      <dgm:spPr/>
      <dgm:t>
        <a:bodyPr/>
        <a:lstStyle/>
        <a:p>
          <a:endParaRPr lang="en-IN"/>
        </a:p>
      </dgm:t>
    </dgm:pt>
    <dgm:pt modelId="{49F01CCE-B611-4E72-9856-16134DA46756}" type="sibTrans" cxnId="{E9533F12-276E-482B-A1D1-CD046595FA8E}">
      <dgm:prSet/>
      <dgm:spPr/>
      <dgm:t>
        <a:bodyPr/>
        <a:lstStyle/>
        <a:p>
          <a:endParaRPr lang="en-IN"/>
        </a:p>
      </dgm:t>
    </dgm:pt>
    <dgm:pt modelId="{C65AE790-8A28-44B3-B332-D96D74FA6EA9}" type="pres">
      <dgm:prSet presAssocID="{B1B95675-F558-4379-98B0-C6E8F43E7F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CD2193B-439B-48DF-88A7-C1E4E6EABA29}" type="pres">
      <dgm:prSet presAssocID="{99F1A68A-C76B-4015-B92B-739957AF0F48}" presName="linNode" presStyleCnt="0"/>
      <dgm:spPr/>
    </dgm:pt>
    <dgm:pt modelId="{46594045-775F-4681-88A3-4516A8BC37E4}" type="pres">
      <dgm:prSet presAssocID="{99F1A68A-C76B-4015-B92B-739957AF0F4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CDFD41-C93B-42EA-A1BC-FC051A7ACE19}" type="pres">
      <dgm:prSet presAssocID="{99F1A68A-C76B-4015-B92B-739957AF0F48}" presName="descendantText" presStyleLbl="alignAccFollowNode1" presStyleIdx="0" presStyleCnt="1" custScaleX="170026" custScaleY="125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5A4161A-EC1B-4342-A433-255F67F41E9E}" srcId="{99F1A68A-C76B-4015-B92B-739957AF0F48}" destId="{4E9E6BA4-C907-42A1-A44A-B95D658383C1}" srcOrd="5" destOrd="0" parTransId="{B12A5EBA-F6E9-4AB8-A98D-86FD52E8E426}" sibTransId="{8CA923AC-D759-4F4E-A80F-CD6D983B9FDE}"/>
    <dgm:cxn modelId="{E0F1F1C4-5DA3-455E-B722-9D1B17DD7408}" srcId="{99F1A68A-C76B-4015-B92B-739957AF0F48}" destId="{0877BADF-11BC-49A3-A8FF-39FD58CE8266}" srcOrd="4" destOrd="0" parTransId="{00F0F77F-92CC-4DC3-87B1-C9E05DED3996}" sibTransId="{5054955F-3D95-4839-BD0C-D5F803F8A90D}"/>
    <dgm:cxn modelId="{E6E9A351-6357-45AB-9F87-14A216C54DAE}" type="presOf" srcId="{4E9E6BA4-C907-42A1-A44A-B95D658383C1}" destId="{BFCDFD41-C93B-42EA-A1BC-FC051A7ACE19}" srcOrd="0" destOrd="5" presId="urn:microsoft.com/office/officeart/2005/8/layout/vList5"/>
    <dgm:cxn modelId="{D62AC813-BE72-403B-BC5A-871948ADB3D0}" srcId="{99F1A68A-C76B-4015-B92B-739957AF0F48}" destId="{13B4F9B2-0BB2-48D6-BF91-FB7B885C86ED}" srcOrd="6" destOrd="0" parTransId="{AEE329A8-8DC4-4C2B-8376-A403A0D2FA9E}" sibTransId="{E0F07035-F552-4372-8BE7-1CA66EFA41DE}"/>
    <dgm:cxn modelId="{90CFD6A1-53CF-4810-A7E3-76814C1D9CD7}" type="presOf" srcId="{3F1709C2-76AC-489E-B342-2A23DBF3862D}" destId="{BFCDFD41-C93B-42EA-A1BC-FC051A7ACE19}" srcOrd="0" destOrd="7" presId="urn:microsoft.com/office/officeart/2005/8/layout/vList5"/>
    <dgm:cxn modelId="{B0B6F76E-FEC7-4415-B618-3335F9D78B2B}" srcId="{B1B95675-F558-4379-98B0-C6E8F43E7F6B}" destId="{99F1A68A-C76B-4015-B92B-739957AF0F48}" srcOrd="0" destOrd="0" parTransId="{DB0FDA97-D9B3-4A7F-AE51-94936A5042D8}" sibTransId="{00EDC609-0EA7-4A6F-B929-A0003E262A95}"/>
    <dgm:cxn modelId="{398D2D7D-5B3D-4016-B63D-A32EE694C431}" type="presOf" srcId="{F80A4402-3F8A-40AB-898B-07B2C4D23860}" destId="{BFCDFD41-C93B-42EA-A1BC-FC051A7ACE19}" srcOrd="0" destOrd="8" presId="urn:microsoft.com/office/officeart/2005/8/layout/vList5"/>
    <dgm:cxn modelId="{97F19C8C-5CA1-40B6-9489-45F0158AB57C}" srcId="{99F1A68A-C76B-4015-B92B-739957AF0F48}" destId="{5DF66B7F-6CCE-4B80-A16B-5BDD85522227}" srcOrd="1" destOrd="0" parTransId="{6809A2FC-F13F-4C05-9853-3172849ECAA5}" sibTransId="{82A769F4-050B-4E90-B938-480E03E87CF8}"/>
    <dgm:cxn modelId="{70126738-CDAB-4350-B266-D8831DB6F58A}" srcId="{99F1A68A-C76B-4015-B92B-739957AF0F48}" destId="{DE84094D-C7BD-4348-88B0-409824361E5F}" srcOrd="3" destOrd="0" parTransId="{16D8CE1F-7F68-411A-8B32-8F8FFE9E138A}" sibTransId="{C29D3730-4852-49B0-BA2D-AC93A20BE4DB}"/>
    <dgm:cxn modelId="{2FAE46E2-91DD-4389-8357-43E556CD07E5}" type="presOf" srcId="{99F1A68A-C76B-4015-B92B-739957AF0F48}" destId="{46594045-775F-4681-88A3-4516A8BC37E4}" srcOrd="0" destOrd="0" presId="urn:microsoft.com/office/officeart/2005/8/layout/vList5"/>
    <dgm:cxn modelId="{3122632C-03D8-479B-8733-DEC4F4E38411}" type="presOf" srcId="{13B4F9B2-0BB2-48D6-BF91-FB7B885C86ED}" destId="{BFCDFD41-C93B-42EA-A1BC-FC051A7ACE19}" srcOrd="0" destOrd="6" presId="urn:microsoft.com/office/officeart/2005/8/layout/vList5"/>
    <dgm:cxn modelId="{5EBA6899-A233-4A49-A2E2-9ADF4A1D5B74}" srcId="{99F1A68A-C76B-4015-B92B-739957AF0F48}" destId="{CCD99EE0-57B9-4E42-8A38-1EABE899CF06}" srcOrd="2" destOrd="0" parTransId="{F26CFA68-324C-4AD4-AF49-6CCF8B36300B}" sibTransId="{1F05C2AD-CFAA-42E8-B3A8-6470840321A3}"/>
    <dgm:cxn modelId="{E9326C8E-9289-40DA-AE30-25DAB7F8C194}" type="presOf" srcId="{0877BADF-11BC-49A3-A8FF-39FD58CE8266}" destId="{BFCDFD41-C93B-42EA-A1BC-FC051A7ACE19}" srcOrd="0" destOrd="4" presId="urn:microsoft.com/office/officeart/2005/8/layout/vList5"/>
    <dgm:cxn modelId="{BD5050AF-FE25-401A-BA75-DA8EDB81AC13}" type="presOf" srcId="{CCD99EE0-57B9-4E42-8A38-1EABE899CF06}" destId="{BFCDFD41-C93B-42EA-A1BC-FC051A7ACE19}" srcOrd="0" destOrd="2" presId="urn:microsoft.com/office/officeart/2005/8/layout/vList5"/>
    <dgm:cxn modelId="{F6484250-C086-4360-9D11-1C1B804DBB92}" type="presOf" srcId="{3C989E48-DF87-4895-A9B6-1A45DAD21812}" destId="{BFCDFD41-C93B-42EA-A1BC-FC051A7ACE19}" srcOrd="0" destOrd="0" presId="urn:microsoft.com/office/officeart/2005/8/layout/vList5"/>
    <dgm:cxn modelId="{4F4C4EAB-DA3F-44DD-9B8F-FF900EDC9886}" type="presOf" srcId="{B1B95675-F558-4379-98B0-C6E8F43E7F6B}" destId="{C65AE790-8A28-44B3-B332-D96D74FA6EA9}" srcOrd="0" destOrd="0" presId="urn:microsoft.com/office/officeart/2005/8/layout/vList5"/>
    <dgm:cxn modelId="{FBB94290-D6BC-4233-941C-050F455B83E5}" type="presOf" srcId="{DE84094D-C7BD-4348-88B0-409824361E5F}" destId="{BFCDFD41-C93B-42EA-A1BC-FC051A7ACE19}" srcOrd="0" destOrd="3" presId="urn:microsoft.com/office/officeart/2005/8/layout/vList5"/>
    <dgm:cxn modelId="{E9533F12-276E-482B-A1D1-CD046595FA8E}" srcId="{99F1A68A-C76B-4015-B92B-739957AF0F48}" destId="{3F1709C2-76AC-489E-B342-2A23DBF3862D}" srcOrd="7" destOrd="0" parTransId="{C22141D2-E040-47A7-A76B-7E86445E622A}" sibTransId="{49F01CCE-B611-4E72-9856-16134DA46756}"/>
    <dgm:cxn modelId="{C6033047-DB7D-4C37-A077-2631B83AE46F}" srcId="{99F1A68A-C76B-4015-B92B-739957AF0F48}" destId="{3C989E48-DF87-4895-A9B6-1A45DAD21812}" srcOrd="0" destOrd="0" parTransId="{E8B2BE46-2699-4CDF-BC7D-3ECC238B8384}" sibTransId="{6CCCAE07-DE6F-42BC-99B4-0917CB6FCB4C}"/>
    <dgm:cxn modelId="{1C59CFEB-9CE2-4156-904C-2329702F9642}" type="presOf" srcId="{5DF66B7F-6CCE-4B80-A16B-5BDD85522227}" destId="{BFCDFD41-C93B-42EA-A1BC-FC051A7ACE19}" srcOrd="0" destOrd="1" presId="urn:microsoft.com/office/officeart/2005/8/layout/vList5"/>
    <dgm:cxn modelId="{69E9C1A2-C62D-43EA-B7CB-60AF626C5C6B}" srcId="{99F1A68A-C76B-4015-B92B-739957AF0F48}" destId="{F80A4402-3F8A-40AB-898B-07B2C4D23860}" srcOrd="8" destOrd="0" parTransId="{7730D307-331B-4D63-BFA3-6679AF334F80}" sibTransId="{05048ACF-A307-483D-BE7B-F5E5D106BE00}"/>
    <dgm:cxn modelId="{1C95DF91-965C-4B2C-AC97-1FD4B39219F1}" type="presParOf" srcId="{C65AE790-8A28-44B3-B332-D96D74FA6EA9}" destId="{6CD2193B-439B-48DF-88A7-C1E4E6EABA29}" srcOrd="0" destOrd="0" presId="urn:microsoft.com/office/officeart/2005/8/layout/vList5"/>
    <dgm:cxn modelId="{5E482A34-C65C-4F8D-A50B-DD8913A957FB}" type="presParOf" srcId="{6CD2193B-439B-48DF-88A7-C1E4E6EABA29}" destId="{46594045-775F-4681-88A3-4516A8BC37E4}" srcOrd="0" destOrd="0" presId="urn:microsoft.com/office/officeart/2005/8/layout/vList5"/>
    <dgm:cxn modelId="{03223F51-D06B-4617-89BD-CD2BA81C1A14}" type="presParOf" srcId="{6CD2193B-439B-48DF-88A7-C1E4E6EABA29}" destId="{BFCDFD41-C93B-42EA-A1BC-FC051A7ACE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7E3D3B-EA96-4E7A-87A1-C482BBF75F78}" type="doc">
      <dgm:prSet loTypeId="urn:microsoft.com/office/officeart/2005/8/layout/vList4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4876FDF6-5392-4A72-A152-C3F568089D08}">
      <dgm:prSet phldrT="[Text]" custT="1"/>
      <dgm:spPr/>
      <dgm:t>
        <a:bodyPr/>
        <a:lstStyle/>
        <a:p>
          <a:r>
            <a:rPr lang="en-AU" sz="2000" dirty="0" smtClean="0">
              <a:latin typeface="+mn-lt"/>
              <a:cs typeface="Arial" pitchFamily="34" charset="0"/>
            </a:rPr>
            <a:t>HEALTH PLANNING</a:t>
          </a:r>
          <a:endParaRPr lang="en-AU" sz="2000" dirty="0">
            <a:latin typeface="+mn-lt"/>
            <a:cs typeface="Arial" pitchFamily="34" charset="0"/>
          </a:endParaRPr>
        </a:p>
      </dgm:t>
    </dgm:pt>
    <dgm:pt modelId="{1DAE3AEC-925B-45A5-A369-72E38BA2BD46}" type="parTrans" cxnId="{7340173D-FA02-492B-AA1A-0F90E3A26B5A}">
      <dgm:prSet/>
      <dgm:spPr/>
      <dgm:t>
        <a:bodyPr/>
        <a:lstStyle/>
        <a:p>
          <a:endParaRPr lang="en-AU" sz="2800"/>
        </a:p>
      </dgm:t>
    </dgm:pt>
    <dgm:pt modelId="{138AF29E-6E03-4319-BE2E-7059EBCB52D0}" type="sibTrans" cxnId="{7340173D-FA02-492B-AA1A-0F90E3A26B5A}">
      <dgm:prSet/>
      <dgm:spPr/>
      <dgm:t>
        <a:bodyPr/>
        <a:lstStyle/>
        <a:p>
          <a:endParaRPr lang="en-AU" sz="2800"/>
        </a:p>
      </dgm:t>
    </dgm:pt>
    <dgm:pt modelId="{289B10B9-104F-4FA0-861D-8A4908851027}">
      <dgm:prSet phldrT="[Text]" custT="1"/>
      <dgm:spPr/>
      <dgm:t>
        <a:bodyPr/>
        <a:lstStyle/>
        <a:p>
          <a:r>
            <a:rPr lang="en-AU" sz="1600" dirty="0" smtClean="0">
              <a:latin typeface="+mn-lt"/>
              <a:cs typeface="Arial" pitchFamily="34" charset="0"/>
            </a:rPr>
            <a:t>Identifying Priorities – NCD’s / Maternal and Child health</a:t>
          </a:r>
          <a:endParaRPr lang="en-AU" sz="1600" dirty="0">
            <a:latin typeface="+mn-lt"/>
            <a:cs typeface="Arial" pitchFamily="34" charset="0"/>
          </a:endParaRPr>
        </a:p>
      </dgm:t>
    </dgm:pt>
    <dgm:pt modelId="{F540C985-4EE8-484A-B498-5D7DA7C328E1}" type="parTrans" cxnId="{99354E0F-C226-462E-89B2-CF7672DA36E0}">
      <dgm:prSet/>
      <dgm:spPr/>
      <dgm:t>
        <a:bodyPr/>
        <a:lstStyle/>
        <a:p>
          <a:endParaRPr lang="en-AU" sz="2800"/>
        </a:p>
      </dgm:t>
    </dgm:pt>
    <dgm:pt modelId="{77A31F2C-7381-46B1-A27F-19F77B51666B}" type="sibTrans" cxnId="{99354E0F-C226-462E-89B2-CF7672DA36E0}">
      <dgm:prSet/>
      <dgm:spPr/>
      <dgm:t>
        <a:bodyPr/>
        <a:lstStyle/>
        <a:p>
          <a:endParaRPr lang="en-AU" sz="2800"/>
        </a:p>
      </dgm:t>
    </dgm:pt>
    <dgm:pt modelId="{468FD58D-530B-4043-950C-C7A6E2B5C959}">
      <dgm:prSet phldrT="[Text]" custT="1"/>
      <dgm:spPr/>
      <dgm:t>
        <a:bodyPr/>
        <a:lstStyle/>
        <a:p>
          <a:r>
            <a:rPr lang="en-AU" sz="2000" dirty="0" smtClean="0">
              <a:latin typeface="+mn-lt"/>
              <a:cs typeface="Arial" pitchFamily="34" charset="0"/>
            </a:rPr>
            <a:t>GOVERNMENT SERVICES</a:t>
          </a:r>
          <a:endParaRPr lang="en-AU" sz="2000" dirty="0">
            <a:latin typeface="+mn-lt"/>
            <a:cs typeface="Arial" pitchFamily="34" charset="0"/>
          </a:endParaRPr>
        </a:p>
      </dgm:t>
    </dgm:pt>
    <dgm:pt modelId="{7FAAC23F-3D7E-472E-836F-8A61A1949D92}" type="parTrans" cxnId="{C71B4ADB-5FFC-45B2-AA26-1460788B62E6}">
      <dgm:prSet/>
      <dgm:spPr/>
      <dgm:t>
        <a:bodyPr/>
        <a:lstStyle/>
        <a:p>
          <a:endParaRPr lang="en-AU" sz="2800"/>
        </a:p>
      </dgm:t>
    </dgm:pt>
    <dgm:pt modelId="{10C26D7D-30E5-4B48-820D-05CE93FEFF6F}" type="sibTrans" cxnId="{C71B4ADB-5FFC-45B2-AA26-1460788B62E6}">
      <dgm:prSet/>
      <dgm:spPr/>
      <dgm:t>
        <a:bodyPr/>
        <a:lstStyle/>
        <a:p>
          <a:endParaRPr lang="en-AU" sz="2800"/>
        </a:p>
      </dgm:t>
    </dgm:pt>
    <dgm:pt modelId="{89195862-E24D-44AB-A840-4DCA3AD3B187}">
      <dgm:prSet phldrT="[Text]" custT="1"/>
      <dgm:spPr/>
      <dgm:t>
        <a:bodyPr/>
        <a:lstStyle/>
        <a:p>
          <a:r>
            <a:rPr lang="en-AU" sz="1800" dirty="0" smtClean="0">
              <a:latin typeface="+mn-lt"/>
              <a:cs typeface="Arial" pitchFamily="34" charset="0"/>
            </a:rPr>
            <a:t>LAND RIGHTS and INHERITANCE                                                                                  </a:t>
          </a:r>
          <a:endParaRPr lang="en-AU" sz="1800" dirty="0">
            <a:latin typeface="+mn-lt"/>
            <a:cs typeface="Arial" pitchFamily="34" charset="0"/>
          </a:endParaRPr>
        </a:p>
      </dgm:t>
    </dgm:pt>
    <dgm:pt modelId="{8EED3C92-C0D6-4F45-B66E-2A52EAF12016}" type="parTrans" cxnId="{9B8D591C-761E-4E58-B6C8-A23BFD7271E8}">
      <dgm:prSet/>
      <dgm:spPr/>
      <dgm:t>
        <a:bodyPr/>
        <a:lstStyle/>
        <a:p>
          <a:endParaRPr lang="en-AU" sz="2800"/>
        </a:p>
      </dgm:t>
    </dgm:pt>
    <dgm:pt modelId="{D8E40042-DC32-4FE3-A0F7-02084320BCDE}" type="sibTrans" cxnId="{9B8D591C-761E-4E58-B6C8-A23BFD7271E8}">
      <dgm:prSet/>
      <dgm:spPr/>
      <dgm:t>
        <a:bodyPr/>
        <a:lstStyle/>
        <a:p>
          <a:endParaRPr lang="en-AU" sz="2800"/>
        </a:p>
      </dgm:t>
    </dgm:pt>
    <dgm:pt modelId="{BF696A5A-FBEB-4837-99E5-1702CB6BD9C3}">
      <dgm:prSet phldrT="[Text]" custT="1"/>
      <dgm:spPr/>
      <dgm:t>
        <a:bodyPr/>
        <a:lstStyle/>
        <a:p>
          <a:r>
            <a:rPr lang="en-AU" sz="1600" dirty="0" smtClean="0">
              <a:latin typeface="+mn-lt"/>
              <a:cs typeface="Arial" pitchFamily="34" charset="0"/>
            </a:rPr>
            <a:t>Targeting Health Programs – Populations at risk</a:t>
          </a:r>
          <a:endParaRPr lang="en-AU" sz="1600" dirty="0">
            <a:latin typeface="+mn-lt"/>
            <a:cs typeface="Arial" pitchFamily="34" charset="0"/>
          </a:endParaRPr>
        </a:p>
      </dgm:t>
    </dgm:pt>
    <dgm:pt modelId="{895793D1-2AC0-4213-8D54-FEE3E8209C4B}" type="parTrans" cxnId="{66C89562-F91B-472C-98C6-D1AE96362943}">
      <dgm:prSet/>
      <dgm:spPr/>
      <dgm:t>
        <a:bodyPr/>
        <a:lstStyle/>
        <a:p>
          <a:endParaRPr lang="en-AU" sz="2800"/>
        </a:p>
      </dgm:t>
    </dgm:pt>
    <dgm:pt modelId="{A55CD619-AEB8-433F-9A54-D95D8D3BC572}" type="sibTrans" cxnId="{66C89562-F91B-472C-98C6-D1AE96362943}">
      <dgm:prSet/>
      <dgm:spPr/>
      <dgm:t>
        <a:bodyPr/>
        <a:lstStyle/>
        <a:p>
          <a:endParaRPr lang="en-AU" sz="2800"/>
        </a:p>
      </dgm:t>
    </dgm:pt>
    <dgm:pt modelId="{1DFF5CD7-EBA4-4C13-BF7D-2944691663C1}">
      <dgm:prSet phldrT="[Text]" custT="1"/>
      <dgm:spPr/>
      <dgm:t>
        <a:bodyPr/>
        <a:lstStyle/>
        <a:p>
          <a:endParaRPr lang="en-AU" sz="1600" dirty="0">
            <a:latin typeface="+mn-lt"/>
            <a:cs typeface="Arial" pitchFamily="34" charset="0"/>
          </a:endParaRPr>
        </a:p>
      </dgm:t>
    </dgm:pt>
    <dgm:pt modelId="{9369481D-5AD8-4EB7-A0F2-8DDDA4CB1464}" type="parTrans" cxnId="{079F985C-45E4-4E31-97D8-E4FF6CDABFBF}">
      <dgm:prSet/>
      <dgm:spPr/>
      <dgm:t>
        <a:bodyPr/>
        <a:lstStyle/>
        <a:p>
          <a:endParaRPr lang="en-AU" sz="2800"/>
        </a:p>
      </dgm:t>
    </dgm:pt>
    <dgm:pt modelId="{106D0AB7-0708-4326-B9CC-22E2F8A24EA4}" type="sibTrans" cxnId="{079F985C-45E4-4E31-97D8-E4FF6CDABFBF}">
      <dgm:prSet/>
      <dgm:spPr/>
      <dgm:t>
        <a:bodyPr/>
        <a:lstStyle/>
        <a:p>
          <a:endParaRPr lang="en-AU" sz="2800"/>
        </a:p>
      </dgm:t>
    </dgm:pt>
    <dgm:pt modelId="{3E55B379-DA98-49DF-AF84-BC4C7CF09F19}">
      <dgm:prSet phldrT="[Text]" custT="1"/>
      <dgm:spPr/>
      <dgm:t>
        <a:bodyPr/>
        <a:lstStyle/>
        <a:p>
          <a:r>
            <a:rPr lang="en-AU" sz="1600" dirty="0" smtClean="0">
              <a:latin typeface="+mn-lt"/>
              <a:cs typeface="Arial" pitchFamily="34" charset="0"/>
            </a:rPr>
            <a:t>Service Delivery  - Immunisations / Population s / Midwives etc</a:t>
          </a:r>
          <a:endParaRPr lang="en-AU" sz="1600" dirty="0">
            <a:latin typeface="+mn-lt"/>
            <a:cs typeface="Arial" pitchFamily="34" charset="0"/>
          </a:endParaRPr>
        </a:p>
      </dgm:t>
    </dgm:pt>
    <dgm:pt modelId="{3009283E-3562-4DCF-8A9D-F62090B3CD8F}" type="parTrans" cxnId="{445082BA-8767-4E26-8436-FB8E3ED72AB5}">
      <dgm:prSet/>
      <dgm:spPr/>
      <dgm:t>
        <a:bodyPr/>
        <a:lstStyle/>
        <a:p>
          <a:endParaRPr lang="en-AU" sz="2800"/>
        </a:p>
      </dgm:t>
    </dgm:pt>
    <dgm:pt modelId="{9B0170EC-35E3-4164-97FC-B9BEF2AD891D}" type="sibTrans" cxnId="{445082BA-8767-4E26-8436-FB8E3ED72AB5}">
      <dgm:prSet/>
      <dgm:spPr/>
      <dgm:t>
        <a:bodyPr/>
        <a:lstStyle/>
        <a:p>
          <a:endParaRPr lang="en-AU" sz="2800"/>
        </a:p>
      </dgm:t>
    </dgm:pt>
    <dgm:pt modelId="{98111B2F-F6DE-41A3-898C-46414229D097}">
      <dgm:prSet phldrT="[Text]" custT="1"/>
      <dgm:spPr/>
      <dgm:t>
        <a:bodyPr/>
        <a:lstStyle/>
        <a:p>
          <a:r>
            <a:rPr lang="en-AU" sz="2000" dirty="0" smtClean="0">
              <a:latin typeface="+mn-lt"/>
              <a:cs typeface="Arial" pitchFamily="34" charset="0"/>
            </a:rPr>
            <a:t>IDENTITY AND SECURITY</a:t>
          </a:r>
          <a:endParaRPr lang="en-AU" sz="2000" dirty="0">
            <a:latin typeface="+mn-lt"/>
            <a:cs typeface="Arial" pitchFamily="34" charset="0"/>
          </a:endParaRPr>
        </a:p>
      </dgm:t>
    </dgm:pt>
    <dgm:pt modelId="{AE8D4F84-3FD1-4CF2-B5F4-AABD6C2503F8}" type="parTrans" cxnId="{4BB7E259-88E0-4081-9995-B94E06C3B60B}">
      <dgm:prSet/>
      <dgm:spPr/>
      <dgm:t>
        <a:bodyPr/>
        <a:lstStyle/>
        <a:p>
          <a:endParaRPr lang="en-AU" sz="2800"/>
        </a:p>
      </dgm:t>
    </dgm:pt>
    <dgm:pt modelId="{0B95256C-94F6-45F4-A768-2428C3FBC4CD}" type="sibTrans" cxnId="{4BB7E259-88E0-4081-9995-B94E06C3B60B}">
      <dgm:prSet/>
      <dgm:spPr/>
      <dgm:t>
        <a:bodyPr/>
        <a:lstStyle/>
        <a:p>
          <a:endParaRPr lang="en-AU" sz="2800"/>
        </a:p>
      </dgm:t>
    </dgm:pt>
    <dgm:pt modelId="{141230BE-1D7E-4277-9857-DBF3757DA807}">
      <dgm:prSet phldrT="[Text]" custT="1"/>
      <dgm:spPr/>
      <dgm:t>
        <a:bodyPr/>
        <a:lstStyle/>
        <a:p>
          <a:r>
            <a:rPr lang="en-AU" sz="1600" dirty="0" smtClean="0">
              <a:latin typeface="+mn-lt"/>
              <a:cs typeface="Arial" pitchFamily="34" charset="0"/>
            </a:rPr>
            <a:t>Disaster Planning (populations at risk and follow up)</a:t>
          </a:r>
          <a:endParaRPr lang="en-AU" sz="1600" dirty="0">
            <a:latin typeface="+mn-lt"/>
            <a:cs typeface="Arial" pitchFamily="34" charset="0"/>
          </a:endParaRPr>
        </a:p>
      </dgm:t>
    </dgm:pt>
    <dgm:pt modelId="{99F038B1-70AE-4B7D-9BD4-E53802F6331A}" type="parTrans" cxnId="{2EF87A2A-0665-489B-972F-BB639B8DDA18}">
      <dgm:prSet/>
      <dgm:spPr/>
      <dgm:t>
        <a:bodyPr/>
        <a:lstStyle/>
        <a:p>
          <a:endParaRPr lang="en-AU" sz="2800"/>
        </a:p>
      </dgm:t>
    </dgm:pt>
    <dgm:pt modelId="{1E60A35D-C93F-4E07-BF21-C27C6D300451}" type="sibTrans" cxnId="{2EF87A2A-0665-489B-972F-BB639B8DDA18}">
      <dgm:prSet/>
      <dgm:spPr/>
      <dgm:t>
        <a:bodyPr/>
        <a:lstStyle/>
        <a:p>
          <a:endParaRPr lang="en-AU" sz="2800"/>
        </a:p>
      </dgm:t>
    </dgm:pt>
    <dgm:pt modelId="{3F4D8E91-1CF8-424B-BEFC-EBF2F3979AD0}">
      <dgm:prSet phldrT="[Text]" custT="1"/>
      <dgm:spPr/>
      <dgm:t>
        <a:bodyPr/>
        <a:lstStyle/>
        <a:p>
          <a:r>
            <a:rPr lang="en-AU" sz="1600" dirty="0" smtClean="0">
              <a:latin typeface="+mn-lt"/>
              <a:cs typeface="Arial" pitchFamily="34" charset="0"/>
            </a:rPr>
            <a:t>Electoral Rolls</a:t>
          </a:r>
          <a:endParaRPr lang="en-AU" sz="1600" dirty="0">
            <a:latin typeface="+mn-lt"/>
            <a:cs typeface="Arial" pitchFamily="34" charset="0"/>
          </a:endParaRPr>
        </a:p>
      </dgm:t>
    </dgm:pt>
    <dgm:pt modelId="{9D4732C7-CB8B-4D81-8FB0-969CF20ED8D0}" type="sibTrans" cxnId="{40C41B04-3260-4DA0-AD09-B900E505D73F}">
      <dgm:prSet/>
      <dgm:spPr/>
      <dgm:t>
        <a:bodyPr/>
        <a:lstStyle/>
        <a:p>
          <a:endParaRPr lang="en-AU" sz="2800"/>
        </a:p>
      </dgm:t>
    </dgm:pt>
    <dgm:pt modelId="{150A82E9-8EE4-4C82-8914-EE770226F204}" type="parTrans" cxnId="{40C41B04-3260-4DA0-AD09-B900E505D73F}">
      <dgm:prSet/>
      <dgm:spPr/>
      <dgm:t>
        <a:bodyPr/>
        <a:lstStyle/>
        <a:p>
          <a:endParaRPr lang="en-AU" sz="2800"/>
        </a:p>
      </dgm:t>
    </dgm:pt>
    <dgm:pt modelId="{2A757B90-DCE7-4E57-BD5A-D4F13A29395E}">
      <dgm:prSet phldrT="[Text]" custT="1"/>
      <dgm:spPr/>
      <dgm:t>
        <a:bodyPr/>
        <a:lstStyle/>
        <a:p>
          <a:r>
            <a:rPr lang="en-AU" sz="1600" dirty="0" smtClean="0">
              <a:latin typeface="+mn-lt"/>
              <a:cs typeface="Arial" pitchFamily="34" charset="0"/>
            </a:rPr>
            <a:t>Passports</a:t>
          </a:r>
          <a:endParaRPr lang="en-AU" sz="1600" dirty="0">
            <a:latin typeface="+mn-lt"/>
            <a:cs typeface="Arial" pitchFamily="34" charset="0"/>
          </a:endParaRPr>
        </a:p>
      </dgm:t>
    </dgm:pt>
    <dgm:pt modelId="{1F8134EE-889B-4FEF-AB11-1BC3B5BD98A4}" type="sibTrans" cxnId="{6C79AB87-ACFA-429B-84A4-4D6C2124A66E}">
      <dgm:prSet/>
      <dgm:spPr/>
      <dgm:t>
        <a:bodyPr/>
        <a:lstStyle/>
        <a:p>
          <a:endParaRPr lang="en-AU" sz="2800"/>
        </a:p>
      </dgm:t>
    </dgm:pt>
    <dgm:pt modelId="{F12E1BA8-DB22-4F72-8B19-B19C1D3AF2D3}" type="parTrans" cxnId="{6C79AB87-ACFA-429B-84A4-4D6C2124A66E}">
      <dgm:prSet/>
      <dgm:spPr/>
      <dgm:t>
        <a:bodyPr/>
        <a:lstStyle/>
        <a:p>
          <a:endParaRPr lang="en-AU" sz="2800"/>
        </a:p>
      </dgm:t>
    </dgm:pt>
    <dgm:pt modelId="{61A60212-8BEA-449B-BAA9-783ADF903693}">
      <dgm:prSet phldrT="[Text]" custT="1"/>
      <dgm:spPr/>
      <dgm:t>
        <a:bodyPr/>
        <a:lstStyle/>
        <a:p>
          <a:r>
            <a:rPr lang="en-AU" sz="1600" dirty="0" smtClean="0">
              <a:latin typeface="+mn-lt"/>
              <a:cs typeface="Arial" pitchFamily="34" charset="0"/>
            </a:rPr>
            <a:t>Education – planning for number and location of teachers, enrolment   	           ratios .</a:t>
          </a:r>
          <a:endParaRPr lang="en-AU" sz="1600" dirty="0">
            <a:latin typeface="+mn-lt"/>
            <a:cs typeface="Arial" pitchFamily="34" charset="0"/>
          </a:endParaRPr>
        </a:p>
      </dgm:t>
    </dgm:pt>
    <dgm:pt modelId="{9CB05E68-25C8-4C39-85A6-87073FBC5821}" type="parTrans" cxnId="{E0EF02BC-E762-4E86-B7D2-E493B7F7BCB7}">
      <dgm:prSet/>
      <dgm:spPr/>
      <dgm:t>
        <a:bodyPr/>
        <a:lstStyle/>
        <a:p>
          <a:endParaRPr lang="en-AU" sz="2800"/>
        </a:p>
      </dgm:t>
    </dgm:pt>
    <dgm:pt modelId="{F9EE23B2-3110-44C9-87A6-96736FA35650}" type="sibTrans" cxnId="{E0EF02BC-E762-4E86-B7D2-E493B7F7BCB7}">
      <dgm:prSet/>
      <dgm:spPr/>
      <dgm:t>
        <a:bodyPr/>
        <a:lstStyle/>
        <a:p>
          <a:endParaRPr lang="en-AU" sz="2800"/>
        </a:p>
      </dgm:t>
    </dgm:pt>
    <dgm:pt modelId="{EBFE824A-5DBD-425D-87FA-903A95F224E1}">
      <dgm:prSet phldrT="[Text]" custT="1"/>
      <dgm:spPr/>
      <dgm:t>
        <a:bodyPr/>
        <a:lstStyle/>
        <a:p>
          <a:r>
            <a:rPr lang="en-AU" sz="1600" dirty="0" smtClean="0">
              <a:latin typeface="+mn-lt"/>
              <a:cs typeface="Arial" pitchFamily="34" charset="0"/>
            </a:rPr>
            <a:t>Social Security </a:t>
          </a:r>
          <a:endParaRPr lang="en-AU" sz="1600" dirty="0">
            <a:latin typeface="+mn-lt"/>
            <a:cs typeface="Arial" pitchFamily="34" charset="0"/>
          </a:endParaRPr>
        </a:p>
      </dgm:t>
    </dgm:pt>
    <dgm:pt modelId="{C5081C44-A8F6-48B4-9922-0422E852CEEB}" type="parTrans" cxnId="{BB2C4BAF-E6E2-404F-BE85-492E4F9C5DD0}">
      <dgm:prSet/>
      <dgm:spPr/>
      <dgm:t>
        <a:bodyPr/>
        <a:lstStyle/>
        <a:p>
          <a:endParaRPr lang="en-AU" sz="2800"/>
        </a:p>
      </dgm:t>
    </dgm:pt>
    <dgm:pt modelId="{11F0C962-E07D-40CF-AB1F-68D6CACF91FA}" type="sibTrans" cxnId="{BB2C4BAF-E6E2-404F-BE85-492E4F9C5DD0}">
      <dgm:prSet/>
      <dgm:spPr/>
      <dgm:t>
        <a:bodyPr/>
        <a:lstStyle/>
        <a:p>
          <a:endParaRPr lang="en-AU" sz="2800"/>
        </a:p>
      </dgm:t>
    </dgm:pt>
    <dgm:pt modelId="{3EAFDBBD-1767-46B6-906F-37178BF65592}">
      <dgm:prSet phldrT="[Text]" custT="1"/>
      <dgm:spPr/>
      <dgm:t>
        <a:bodyPr/>
        <a:lstStyle/>
        <a:p>
          <a:r>
            <a:rPr lang="en-AU" sz="1600" smtClean="0">
              <a:latin typeface="+mn-lt"/>
              <a:cs typeface="Arial" pitchFamily="34" charset="0"/>
            </a:rPr>
            <a:t>Vital Statistics</a:t>
          </a:r>
          <a:endParaRPr lang="en-AU" sz="1600" dirty="0">
            <a:latin typeface="+mn-lt"/>
            <a:cs typeface="Arial" pitchFamily="34" charset="0"/>
          </a:endParaRPr>
        </a:p>
      </dgm:t>
    </dgm:pt>
    <dgm:pt modelId="{A39EF734-D5F7-476D-A092-3A80926F80AD}" type="parTrans" cxnId="{1E451BE0-C848-4E86-BA5B-F7DF2CB22968}">
      <dgm:prSet/>
      <dgm:spPr/>
      <dgm:t>
        <a:bodyPr/>
        <a:lstStyle/>
        <a:p>
          <a:endParaRPr lang="en-AU"/>
        </a:p>
      </dgm:t>
    </dgm:pt>
    <dgm:pt modelId="{2FF4CC7A-1DED-416F-9DE9-36BF654A6F99}" type="sibTrans" cxnId="{1E451BE0-C848-4E86-BA5B-F7DF2CB22968}">
      <dgm:prSet/>
      <dgm:spPr/>
      <dgm:t>
        <a:bodyPr/>
        <a:lstStyle/>
        <a:p>
          <a:endParaRPr lang="en-AU"/>
        </a:p>
      </dgm:t>
    </dgm:pt>
    <dgm:pt modelId="{E4F8E6A5-635A-4AF6-8F5B-EB6242ED97AA}" type="pres">
      <dgm:prSet presAssocID="{C77E3D3B-EA96-4E7A-87A1-C482BBF75F7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5AF2870-FEF7-4745-A84C-160F99655BCD}" type="pres">
      <dgm:prSet presAssocID="{4876FDF6-5392-4A72-A152-C3F568089D08}" presName="comp" presStyleCnt="0"/>
      <dgm:spPr/>
      <dgm:t>
        <a:bodyPr/>
        <a:lstStyle/>
        <a:p>
          <a:endParaRPr lang="en-AU"/>
        </a:p>
      </dgm:t>
    </dgm:pt>
    <dgm:pt modelId="{FFA959EF-486B-47AC-BFFC-4798EE0D35B1}" type="pres">
      <dgm:prSet presAssocID="{4876FDF6-5392-4A72-A152-C3F568089D08}" presName="box" presStyleLbl="node1" presStyleIdx="0" presStyleCnt="4" custScaleY="266254"/>
      <dgm:spPr/>
      <dgm:t>
        <a:bodyPr/>
        <a:lstStyle/>
        <a:p>
          <a:endParaRPr lang="en-AU"/>
        </a:p>
      </dgm:t>
    </dgm:pt>
    <dgm:pt modelId="{D8B2E469-ED9D-42F5-9B4B-6FA0CCA9817B}" type="pres">
      <dgm:prSet presAssocID="{4876FDF6-5392-4A72-A152-C3F568089D08}" presName="img" presStyleLbl="fgImgPlace1" presStyleIdx="0" presStyleCnt="4" custScaleX="83023" custScaleY="2994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AU"/>
        </a:p>
      </dgm:t>
    </dgm:pt>
    <dgm:pt modelId="{73DB0CC4-C995-4F3E-AC49-049BF5D42E58}" type="pres">
      <dgm:prSet presAssocID="{4876FDF6-5392-4A72-A152-C3F568089D0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D8FA1B-7FC1-4256-AB3B-29904BF00935}" type="pres">
      <dgm:prSet presAssocID="{138AF29E-6E03-4319-BE2E-7059EBCB52D0}" presName="spacer" presStyleCnt="0"/>
      <dgm:spPr/>
      <dgm:t>
        <a:bodyPr/>
        <a:lstStyle/>
        <a:p>
          <a:endParaRPr lang="en-AU"/>
        </a:p>
      </dgm:t>
    </dgm:pt>
    <dgm:pt modelId="{5D617149-6420-4409-9AC9-B91363F6733C}" type="pres">
      <dgm:prSet presAssocID="{468FD58D-530B-4043-950C-C7A6E2B5C959}" presName="comp" presStyleCnt="0"/>
      <dgm:spPr/>
      <dgm:t>
        <a:bodyPr/>
        <a:lstStyle/>
        <a:p>
          <a:endParaRPr lang="en-AU"/>
        </a:p>
      </dgm:t>
    </dgm:pt>
    <dgm:pt modelId="{9AE38CA6-A755-44B1-A0F2-A3439969EE5C}" type="pres">
      <dgm:prSet presAssocID="{468FD58D-530B-4043-950C-C7A6E2B5C959}" presName="box" presStyleLbl="node1" presStyleIdx="1" presStyleCnt="4" custScaleY="258670"/>
      <dgm:spPr/>
      <dgm:t>
        <a:bodyPr/>
        <a:lstStyle/>
        <a:p>
          <a:endParaRPr lang="en-AU"/>
        </a:p>
      </dgm:t>
    </dgm:pt>
    <dgm:pt modelId="{2251A8F8-A1AA-4DAE-BC54-7E77D6DD4E7D}" type="pres">
      <dgm:prSet presAssocID="{468FD58D-530B-4043-950C-C7A6E2B5C959}" presName="img" presStyleLbl="fgImgPlace1" presStyleIdx="1" presStyleCnt="4" custScaleX="88061" custScaleY="27196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AU"/>
        </a:p>
      </dgm:t>
    </dgm:pt>
    <dgm:pt modelId="{76C21C62-5356-4118-9FEE-1E8423F90A36}" type="pres">
      <dgm:prSet presAssocID="{468FD58D-530B-4043-950C-C7A6E2B5C95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D908CC-0558-4503-9C54-BDB8FFADF327}" type="pres">
      <dgm:prSet presAssocID="{10C26D7D-30E5-4B48-820D-05CE93FEFF6F}" presName="spacer" presStyleCnt="0"/>
      <dgm:spPr/>
      <dgm:t>
        <a:bodyPr/>
        <a:lstStyle/>
        <a:p>
          <a:endParaRPr lang="en-AU"/>
        </a:p>
      </dgm:t>
    </dgm:pt>
    <dgm:pt modelId="{D1043E46-9455-4D0D-8B7B-F2A2C809E03D}" type="pres">
      <dgm:prSet presAssocID="{98111B2F-F6DE-41A3-898C-46414229D097}" presName="comp" presStyleCnt="0"/>
      <dgm:spPr/>
      <dgm:t>
        <a:bodyPr/>
        <a:lstStyle/>
        <a:p>
          <a:endParaRPr lang="en-AU"/>
        </a:p>
      </dgm:t>
    </dgm:pt>
    <dgm:pt modelId="{EE8EBCDF-6370-42A1-B36C-2063CC887302}" type="pres">
      <dgm:prSet presAssocID="{98111B2F-F6DE-41A3-898C-46414229D097}" presName="box" presStyleLbl="node1" presStyleIdx="2" presStyleCnt="4" custScaleY="210647"/>
      <dgm:spPr/>
      <dgm:t>
        <a:bodyPr/>
        <a:lstStyle/>
        <a:p>
          <a:endParaRPr lang="en-AU"/>
        </a:p>
      </dgm:t>
    </dgm:pt>
    <dgm:pt modelId="{133C006C-EA51-45B7-A19E-4E531EEE259A}" type="pres">
      <dgm:prSet presAssocID="{98111B2F-F6DE-41A3-898C-46414229D097}" presName="img" presStyleLbl="fgImgPlace1" presStyleIdx="2" presStyleCnt="4" custScaleX="83023" custScaleY="20964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AU"/>
        </a:p>
      </dgm:t>
    </dgm:pt>
    <dgm:pt modelId="{EE63067B-E499-41D7-8A4F-946FB9D6AD84}" type="pres">
      <dgm:prSet presAssocID="{98111B2F-F6DE-41A3-898C-46414229D0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D56E18-ED21-49E3-B440-6F77A8B374C0}" type="pres">
      <dgm:prSet presAssocID="{0B95256C-94F6-45F4-A768-2428C3FBC4CD}" presName="spacer" presStyleCnt="0"/>
      <dgm:spPr/>
      <dgm:t>
        <a:bodyPr/>
        <a:lstStyle/>
        <a:p>
          <a:endParaRPr lang="en-AU"/>
        </a:p>
      </dgm:t>
    </dgm:pt>
    <dgm:pt modelId="{D5CE653A-8B3A-4B93-A324-24AB530E2705}" type="pres">
      <dgm:prSet presAssocID="{89195862-E24D-44AB-A840-4DCA3AD3B187}" presName="comp" presStyleCnt="0"/>
      <dgm:spPr/>
      <dgm:t>
        <a:bodyPr/>
        <a:lstStyle/>
        <a:p>
          <a:endParaRPr lang="en-AU"/>
        </a:p>
      </dgm:t>
    </dgm:pt>
    <dgm:pt modelId="{A5E38C84-8AA0-440C-952D-5637BE1EF311}" type="pres">
      <dgm:prSet presAssocID="{89195862-E24D-44AB-A840-4DCA3AD3B187}" presName="box" presStyleLbl="node1" presStyleIdx="3" presStyleCnt="4" custScaleY="181719"/>
      <dgm:spPr/>
      <dgm:t>
        <a:bodyPr/>
        <a:lstStyle/>
        <a:p>
          <a:endParaRPr lang="en-AU"/>
        </a:p>
      </dgm:t>
    </dgm:pt>
    <dgm:pt modelId="{B2F815BF-C4CE-4237-BED8-046533B266CA}" type="pres">
      <dgm:prSet presAssocID="{89195862-E24D-44AB-A840-4DCA3AD3B187}" presName="img" presStyleLbl="fgImgPlace1" presStyleIdx="3" presStyleCnt="4" custScaleX="83023" custScaleY="19543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AU"/>
        </a:p>
      </dgm:t>
    </dgm:pt>
    <dgm:pt modelId="{2296C46F-35B9-43BE-AE71-E1F0CB735BF7}" type="pres">
      <dgm:prSet presAssocID="{89195862-E24D-44AB-A840-4DCA3AD3B18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66FBFBA-2854-4694-AE5C-BEA1789AB1CB}" type="presOf" srcId="{2A757B90-DCE7-4E57-BD5A-D4F13A29395E}" destId="{EE8EBCDF-6370-42A1-B36C-2063CC887302}" srcOrd="0" destOrd="1" presId="urn:microsoft.com/office/officeart/2005/8/layout/vList4#1"/>
    <dgm:cxn modelId="{0E34A18B-A562-4A87-BF4B-A9074C2652BE}" type="presOf" srcId="{C77E3D3B-EA96-4E7A-87A1-C482BBF75F78}" destId="{E4F8E6A5-635A-4AF6-8F5B-EB6242ED97AA}" srcOrd="0" destOrd="0" presId="urn:microsoft.com/office/officeart/2005/8/layout/vList4#1"/>
    <dgm:cxn modelId="{4BB7E259-88E0-4081-9995-B94E06C3B60B}" srcId="{C77E3D3B-EA96-4E7A-87A1-C482BBF75F78}" destId="{98111B2F-F6DE-41A3-898C-46414229D097}" srcOrd="2" destOrd="0" parTransId="{AE8D4F84-3FD1-4CF2-B5F4-AABD6C2503F8}" sibTransId="{0B95256C-94F6-45F4-A768-2428C3FBC4CD}"/>
    <dgm:cxn modelId="{0A61D15F-D5BF-485E-B4E3-FBCB39DF1C13}" type="presOf" srcId="{141230BE-1D7E-4277-9857-DBF3757DA807}" destId="{EE8EBCDF-6370-42A1-B36C-2063CC887302}" srcOrd="0" destOrd="3" presId="urn:microsoft.com/office/officeart/2005/8/layout/vList4#1"/>
    <dgm:cxn modelId="{684505A3-735C-4E8A-B2CB-9B417A1571B7}" type="presOf" srcId="{468FD58D-530B-4043-950C-C7A6E2B5C959}" destId="{9AE38CA6-A755-44B1-A0F2-A3439969EE5C}" srcOrd="0" destOrd="0" presId="urn:microsoft.com/office/officeart/2005/8/layout/vList4#1"/>
    <dgm:cxn modelId="{0ACA006C-61B2-456B-93BF-F22E3C2914B1}" type="presOf" srcId="{3EAFDBBD-1767-46B6-906F-37178BF65592}" destId="{9AE38CA6-A755-44B1-A0F2-A3439969EE5C}" srcOrd="0" destOrd="3" presId="urn:microsoft.com/office/officeart/2005/8/layout/vList4#1"/>
    <dgm:cxn modelId="{21994F45-E3AD-45C8-BFBD-F71625848DE5}" type="presOf" srcId="{61A60212-8BEA-449B-BAA9-783ADF903693}" destId="{9AE38CA6-A755-44B1-A0F2-A3439969EE5C}" srcOrd="0" destOrd="1" presId="urn:microsoft.com/office/officeart/2005/8/layout/vList4#1"/>
    <dgm:cxn modelId="{445082BA-8767-4E26-8436-FB8E3ED72AB5}" srcId="{4876FDF6-5392-4A72-A152-C3F568089D08}" destId="{3E55B379-DA98-49DF-AF84-BC4C7CF09F19}" srcOrd="2" destOrd="0" parTransId="{3009283E-3562-4DCF-8A9D-F62090B3CD8F}" sibTransId="{9B0170EC-35E3-4164-97FC-B9BEF2AD891D}"/>
    <dgm:cxn modelId="{27DC5910-8E3A-4DFD-A8FA-3F95B30CDE64}" type="presOf" srcId="{3F4D8E91-1CF8-424B-BEFC-EBF2F3979AD0}" destId="{EE8EBCDF-6370-42A1-B36C-2063CC887302}" srcOrd="0" destOrd="2" presId="urn:microsoft.com/office/officeart/2005/8/layout/vList4#1"/>
    <dgm:cxn modelId="{F0BC04CB-A5DF-4390-8399-77E356546D72}" type="presOf" srcId="{3EAFDBBD-1767-46B6-906F-37178BF65592}" destId="{76C21C62-5356-4118-9FEE-1E8423F90A36}" srcOrd="1" destOrd="3" presId="urn:microsoft.com/office/officeart/2005/8/layout/vList4#1"/>
    <dgm:cxn modelId="{D935B556-F737-48CB-BD2D-15E84D9B32C5}" type="presOf" srcId="{98111B2F-F6DE-41A3-898C-46414229D097}" destId="{EE8EBCDF-6370-42A1-B36C-2063CC887302}" srcOrd="0" destOrd="0" presId="urn:microsoft.com/office/officeart/2005/8/layout/vList4#1"/>
    <dgm:cxn modelId="{66C89562-F91B-472C-98C6-D1AE96362943}" srcId="{4876FDF6-5392-4A72-A152-C3F568089D08}" destId="{BF696A5A-FBEB-4837-99E5-1702CB6BD9C3}" srcOrd="1" destOrd="0" parTransId="{895793D1-2AC0-4213-8D54-FEE3E8209C4B}" sibTransId="{A55CD619-AEB8-433F-9A54-D95D8D3BC572}"/>
    <dgm:cxn modelId="{7340173D-FA02-492B-AA1A-0F90E3A26B5A}" srcId="{C77E3D3B-EA96-4E7A-87A1-C482BBF75F78}" destId="{4876FDF6-5392-4A72-A152-C3F568089D08}" srcOrd="0" destOrd="0" parTransId="{1DAE3AEC-925B-45A5-A369-72E38BA2BD46}" sibTransId="{138AF29E-6E03-4319-BE2E-7059EBCB52D0}"/>
    <dgm:cxn modelId="{109F7846-E9B5-4BFA-8E1C-95B59E44A7BA}" type="presOf" srcId="{98111B2F-F6DE-41A3-898C-46414229D097}" destId="{EE63067B-E499-41D7-8A4F-946FB9D6AD84}" srcOrd="1" destOrd="0" presId="urn:microsoft.com/office/officeart/2005/8/layout/vList4#1"/>
    <dgm:cxn modelId="{BB2C4BAF-E6E2-404F-BE85-492E4F9C5DD0}" srcId="{468FD58D-530B-4043-950C-C7A6E2B5C959}" destId="{EBFE824A-5DBD-425D-87FA-903A95F224E1}" srcOrd="1" destOrd="0" parTransId="{C5081C44-A8F6-48B4-9922-0422E852CEEB}" sibTransId="{11F0C962-E07D-40CF-AB1F-68D6CACF91FA}"/>
    <dgm:cxn modelId="{C803AE2D-2685-4C33-98C0-1F53E2B77D40}" type="presOf" srcId="{1DFF5CD7-EBA4-4C13-BF7D-2944691663C1}" destId="{73DB0CC4-C995-4F3E-AC49-049BF5D42E58}" srcOrd="1" destOrd="4" presId="urn:microsoft.com/office/officeart/2005/8/layout/vList4#1"/>
    <dgm:cxn modelId="{E9E8D67F-A725-4852-AFDC-3CD9ABE9221F}" type="presOf" srcId="{61A60212-8BEA-449B-BAA9-783ADF903693}" destId="{76C21C62-5356-4118-9FEE-1E8423F90A36}" srcOrd="1" destOrd="1" presId="urn:microsoft.com/office/officeart/2005/8/layout/vList4#1"/>
    <dgm:cxn modelId="{0FE9F592-CA80-46F4-9C9C-E5A7189B68E0}" type="presOf" srcId="{EBFE824A-5DBD-425D-87FA-903A95F224E1}" destId="{9AE38CA6-A755-44B1-A0F2-A3439969EE5C}" srcOrd="0" destOrd="2" presId="urn:microsoft.com/office/officeart/2005/8/layout/vList4#1"/>
    <dgm:cxn modelId="{2EF87A2A-0665-489B-972F-BB639B8DDA18}" srcId="{98111B2F-F6DE-41A3-898C-46414229D097}" destId="{141230BE-1D7E-4277-9857-DBF3757DA807}" srcOrd="2" destOrd="0" parTransId="{99F038B1-70AE-4B7D-9BD4-E53802F6331A}" sibTransId="{1E60A35D-C93F-4E07-BF21-C27C6D300451}"/>
    <dgm:cxn modelId="{BE388682-D9F1-4791-B00F-A497A3933ACC}" type="presOf" srcId="{4876FDF6-5392-4A72-A152-C3F568089D08}" destId="{73DB0CC4-C995-4F3E-AC49-049BF5D42E58}" srcOrd="1" destOrd="0" presId="urn:microsoft.com/office/officeart/2005/8/layout/vList4#1"/>
    <dgm:cxn modelId="{C09FDA00-575F-492E-B5D8-F25D3545D458}" type="presOf" srcId="{4876FDF6-5392-4A72-A152-C3F568089D08}" destId="{FFA959EF-486B-47AC-BFFC-4798EE0D35B1}" srcOrd="0" destOrd="0" presId="urn:microsoft.com/office/officeart/2005/8/layout/vList4#1"/>
    <dgm:cxn modelId="{C71B4ADB-5FFC-45B2-AA26-1460788B62E6}" srcId="{C77E3D3B-EA96-4E7A-87A1-C482BBF75F78}" destId="{468FD58D-530B-4043-950C-C7A6E2B5C959}" srcOrd="1" destOrd="0" parTransId="{7FAAC23F-3D7E-472E-836F-8A61A1949D92}" sibTransId="{10C26D7D-30E5-4B48-820D-05CE93FEFF6F}"/>
    <dgm:cxn modelId="{A4C3C506-674E-4E2C-8434-E06A3B0FA88D}" type="presOf" srcId="{141230BE-1D7E-4277-9857-DBF3757DA807}" destId="{EE63067B-E499-41D7-8A4F-946FB9D6AD84}" srcOrd="1" destOrd="3" presId="urn:microsoft.com/office/officeart/2005/8/layout/vList4#1"/>
    <dgm:cxn modelId="{4327E909-5236-4C77-B33B-CDE6BF423786}" type="presOf" srcId="{EBFE824A-5DBD-425D-87FA-903A95F224E1}" destId="{76C21C62-5356-4118-9FEE-1E8423F90A36}" srcOrd="1" destOrd="2" presId="urn:microsoft.com/office/officeart/2005/8/layout/vList4#1"/>
    <dgm:cxn modelId="{E01E1CAB-8D46-4FD3-9406-E4319D10F918}" type="presOf" srcId="{3E55B379-DA98-49DF-AF84-BC4C7CF09F19}" destId="{FFA959EF-486B-47AC-BFFC-4798EE0D35B1}" srcOrd="0" destOrd="3" presId="urn:microsoft.com/office/officeart/2005/8/layout/vList4#1"/>
    <dgm:cxn modelId="{D8ADABED-16F6-4CA2-B4B8-416E475E5B69}" type="presOf" srcId="{2A757B90-DCE7-4E57-BD5A-D4F13A29395E}" destId="{EE63067B-E499-41D7-8A4F-946FB9D6AD84}" srcOrd="1" destOrd="1" presId="urn:microsoft.com/office/officeart/2005/8/layout/vList4#1"/>
    <dgm:cxn modelId="{99354E0F-C226-462E-89B2-CF7672DA36E0}" srcId="{4876FDF6-5392-4A72-A152-C3F568089D08}" destId="{289B10B9-104F-4FA0-861D-8A4908851027}" srcOrd="0" destOrd="0" parTransId="{F540C985-4EE8-484A-B498-5D7DA7C328E1}" sibTransId="{77A31F2C-7381-46B1-A27F-19F77B51666B}"/>
    <dgm:cxn modelId="{20BBDC65-43AD-441F-A0E5-B2F155BDCDA6}" type="presOf" srcId="{BF696A5A-FBEB-4837-99E5-1702CB6BD9C3}" destId="{73DB0CC4-C995-4F3E-AC49-049BF5D42E58}" srcOrd="1" destOrd="2" presId="urn:microsoft.com/office/officeart/2005/8/layout/vList4#1"/>
    <dgm:cxn modelId="{6F33CD35-9F2C-4416-AE17-551C3FA9B10F}" type="presOf" srcId="{3F4D8E91-1CF8-424B-BEFC-EBF2F3979AD0}" destId="{EE63067B-E499-41D7-8A4F-946FB9D6AD84}" srcOrd="1" destOrd="2" presId="urn:microsoft.com/office/officeart/2005/8/layout/vList4#1"/>
    <dgm:cxn modelId="{8D2BE783-EB2F-4BED-A882-0D173ACDEC56}" type="presOf" srcId="{BF696A5A-FBEB-4837-99E5-1702CB6BD9C3}" destId="{FFA959EF-486B-47AC-BFFC-4798EE0D35B1}" srcOrd="0" destOrd="2" presId="urn:microsoft.com/office/officeart/2005/8/layout/vList4#1"/>
    <dgm:cxn modelId="{E987E6F5-88CF-4945-A322-32FAD569A2A1}" type="presOf" srcId="{289B10B9-104F-4FA0-861D-8A4908851027}" destId="{FFA959EF-486B-47AC-BFFC-4798EE0D35B1}" srcOrd="0" destOrd="1" presId="urn:microsoft.com/office/officeart/2005/8/layout/vList4#1"/>
    <dgm:cxn modelId="{079F985C-45E4-4E31-97D8-E4FF6CDABFBF}" srcId="{4876FDF6-5392-4A72-A152-C3F568089D08}" destId="{1DFF5CD7-EBA4-4C13-BF7D-2944691663C1}" srcOrd="3" destOrd="0" parTransId="{9369481D-5AD8-4EB7-A0F2-8DDDA4CB1464}" sibTransId="{106D0AB7-0708-4326-B9CC-22E2F8A24EA4}"/>
    <dgm:cxn modelId="{6C79AB87-ACFA-429B-84A4-4D6C2124A66E}" srcId="{98111B2F-F6DE-41A3-898C-46414229D097}" destId="{2A757B90-DCE7-4E57-BD5A-D4F13A29395E}" srcOrd="0" destOrd="0" parTransId="{F12E1BA8-DB22-4F72-8B19-B19C1D3AF2D3}" sibTransId="{1F8134EE-889B-4FEF-AB11-1BC3B5BD98A4}"/>
    <dgm:cxn modelId="{9C001385-9DA2-45D6-9E9E-511658E2F7BA}" type="presOf" srcId="{468FD58D-530B-4043-950C-C7A6E2B5C959}" destId="{76C21C62-5356-4118-9FEE-1E8423F90A36}" srcOrd="1" destOrd="0" presId="urn:microsoft.com/office/officeart/2005/8/layout/vList4#1"/>
    <dgm:cxn modelId="{5190EF83-97A1-4AB2-A867-458EDE1851E6}" type="presOf" srcId="{89195862-E24D-44AB-A840-4DCA3AD3B187}" destId="{2296C46F-35B9-43BE-AE71-E1F0CB735BF7}" srcOrd="1" destOrd="0" presId="urn:microsoft.com/office/officeart/2005/8/layout/vList4#1"/>
    <dgm:cxn modelId="{9E7DE9F0-5D92-416D-BC3E-4C00A557E1F2}" type="presOf" srcId="{289B10B9-104F-4FA0-861D-8A4908851027}" destId="{73DB0CC4-C995-4F3E-AC49-049BF5D42E58}" srcOrd="1" destOrd="1" presId="urn:microsoft.com/office/officeart/2005/8/layout/vList4#1"/>
    <dgm:cxn modelId="{004DAF2C-C38F-4A50-8A68-C2CB335E667C}" type="presOf" srcId="{3E55B379-DA98-49DF-AF84-BC4C7CF09F19}" destId="{73DB0CC4-C995-4F3E-AC49-049BF5D42E58}" srcOrd="1" destOrd="3" presId="urn:microsoft.com/office/officeart/2005/8/layout/vList4#1"/>
    <dgm:cxn modelId="{FD89A876-1629-4DE2-98F9-D8F34A23277F}" type="presOf" srcId="{89195862-E24D-44AB-A840-4DCA3AD3B187}" destId="{A5E38C84-8AA0-440C-952D-5637BE1EF311}" srcOrd="0" destOrd="0" presId="urn:microsoft.com/office/officeart/2005/8/layout/vList4#1"/>
    <dgm:cxn modelId="{9B8D591C-761E-4E58-B6C8-A23BFD7271E8}" srcId="{C77E3D3B-EA96-4E7A-87A1-C482BBF75F78}" destId="{89195862-E24D-44AB-A840-4DCA3AD3B187}" srcOrd="3" destOrd="0" parTransId="{8EED3C92-C0D6-4F45-B66E-2A52EAF12016}" sibTransId="{D8E40042-DC32-4FE3-A0F7-02084320BCDE}"/>
    <dgm:cxn modelId="{6E5CC800-F227-4F34-8011-DEAC8DF63E1F}" type="presOf" srcId="{1DFF5CD7-EBA4-4C13-BF7D-2944691663C1}" destId="{FFA959EF-486B-47AC-BFFC-4798EE0D35B1}" srcOrd="0" destOrd="4" presId="urn:microsoft.com/office/officeart/2005/8/layout/vList4#1"/>
    <dgm:cxn modelId="{1E451BE0-C848-4E86-BA5B-F7DF2CB22968}" srcId="{468FD58D-530B-4043-950C-C7A6E2B5C959}" destId="{3EAFDBBD-1767-46B6-906F-37178BF65592}" srcOrd="2" destOrd="0" parTransId="{A39EF734-D5F7-476D-A092-3A80926F80AD}" sibTransId="{2FF4CC7A-1DED-416F-9DE9-36BF654A6F99}"/>
    <dgm:cxn modelId="{E0EF02BC-E762-4E86-B7D2-E493B7F7BCB7}" srcId="{468FD58D-530B-4043-950C-C7A6E2B5C959}" destId="{61A60212-8BEA-449B-BAA9-783ADF903693}" srcOrd="0" destOrd="0" parTransId="{9CB05E68-25C8-4C39-85A6-87073FBC5821}" sibTransId="{F9EE23B2-3110-44C9-87A6-96736FA35650}"/>
    <dgm:cxn modelId="{40C41B04-3260-4DA0-AD09-B900E505D73F}" srcId="{98111B2F-F6DE-41A3-898C-46414229D097}" destId="{3F4D8E91-1CF8-424B-BEFC-EBF2F3979AD0}" srcOrd="1" destOrd="0" parTransId="{150A82E9-8EE4-4C82-8914-EE770226F204}" sibTransId="{9D4732C7-CB8B-4D81-8FB0-969CF20ED8D0}"/>
    <dgm:cxn modelId="{AC255489-1433-4DFF-BACF-8D4F87DF7C2E}" type="presParOf" srcId="{E4F8E6A5-635A-4AF6-8F5B-EB6242ED97AA}" destId="{D5AF2870-FEF7-4745-A84C-160F99655BCD}" srcOrd="0" destOrd="0" presId="urn:microsoft.com/office/officeart/2005/8/layout/vList4#1"/>
    <dgm:cxn modelId="{A14C622F-47EF-4623-9B61-B9AE7D12D966}" type="presParOf" srcId="{D5AF2870-FEF7-4745-A84C-160F99655BCD}" destId="{FFA959EF-486B-47AC-BFFC-4798EE0D35B1}" srcOrd="0" destOrd="0" presId="urn:microsoft.com/office/officeart/2005/8/layout/vList4#1"/>
    <dgm:cxn modelId="{9E7AC3F9-276E-4FD8-A362-90423065E174}" type="presParOf" srcId="{D5AF2870-FEF7-4745-A84C-160F99655BCD}" destId="{D8B2E469-ED9D-42F5-9B4B-6FA0CCA9817B}" srcOrd="1" destOrd="0" presId="urn:microsoft.com/office/officeart/2005/8/layout/vList4#1"/>
    <dgm:cxn modelId="{F26861A6-7FE7-453C-9405-AD710AD69771}" type="presParOf" srcId="{D5AF2870-FEF7-4745-A84C-160F99655BCD}" destId="{73DB0CC4-C995-4F3E-AC49-049BF5D42E58}" srcOrd="2" destOrd="0" presId="urn:microsoft.com/office/officeart/2005/8/layout/vList4#1"/>
    <dgm:cxn modelId="{7E35379D-2D28-4484-A7B1-2EE81499BB50}" type="presParOf" srcId="{E4F8E6A5-635A-4AF6-8F5B-EB6242ED97AA}" destId="{AFD8FA1B-7FC1-4256-AB3B-29904BF00935}" srcOrd="1" destOrd="0" presId="urn:microsoft.com/office/officeart/2005/8/layout/vList4#1"/>
    <dgm:cxn modelId="{56C590B5-5FF9-49B3-B809-E962F15BCE96}" type="presParOf" srcId="{E4F8E6A5-635A-4AF6-8F5B-EB6242ED97AA}" destId="{5D617149-6420-4409-9AC9-B91363F6733C}" srcOrd="2" destOrd="0" presId="urn:microsoft.com/office/officeart/2005/8/layout/vList4#1"/>
    <dgm:cxn modelId="{90950BAE-CC9D-4ECE-9800-928752DD7E03}" type="presParOf" srcId="{5D617149-6420-4409-9AC9-B91363F6733C}" destId="{9AE38CA6-A755-44B1-A0F2-A3439969EE5C}" srcOrd="0" destOrd="0" presId="urn:microsoft.com/office/officeart/2005/8/layout/vList4#1"/>
    <dgm:cxn modelId="{3C013B98-6885-496A-AAE6-8267D7C40EA5}" type="presParOf" srcId="{5D617149-6420-4409-9AC9-B91363F6733C}" destId="{2251A8F8-A1AA-4DAE-BC54-7E77D6DD4E7D}" srcOrd="1" destOrd="0" presId="urn:microsoft.com/office/officeart/2005/8/layout/vList4#1"/>
    <dgm:cxn modelId="{876626BA-7A6F-47C0-9FCD-A567089FA08F}" type="presParOf" srcId="{5D617149-6420-4409-9AC9-B91363F6733C}" destId="{76C21C62-5356-4118-9FEE-1E8423F90A36}" srcOrd="2" destOrd="0" presId="urn:microsoft.com/office/officeart/2005/8/layout/vList4#1"/>
    <dgm:cxn modelId="{46080EE8-BAC0-423C-85C2-6B11DCA91787}" type="presParOf" srcId="{E4F8E6A5-635A-4AF6-8F5B-EB6242ED97AA}" destId="{55D908CC-0558-4503-9C54-BDB8FFADF327}" srcOrd="3" destOrd="0" presId="urn:microsoft.com/office/officeart/2005/8/layout/vList4#1"/>
    <dgm:cxn modelId="{FB2E8FFC-AB02-4B4E-9FC9-AA09062E0A19}" type="presParOf" srcId="{E4F8E6A5-635A-4AF6-8F5B-EB6242ED97AA}" destId="{D1043E46-9455-4D0D-8B7B-F2A2C809E03D}" srcOrd="4" destOrd="0" presId="urn:microsoft.com/office/officeart/2005/8/layout/vList4#1"/>
    <dgm:cxn modelId="{BC378220-BB91-4A21-84B0-DE67DAFE6DC3}" type="presParOf" srcId="{D1043E46-9455-4D0D-8B7B-F2A2C809E03D}" destId="{EE8EBCDF-6370-42A1-B36C-2063CC887302}" srcOrd="0" destOrd="0" presId="urn:microsoft.com/office/officeart/2005/8/layout/vList4#1"/>
    <dgm:cxn modelId="{8B05FD55-FDE6-4F93-8E4C-076253AEB0CA}" type="presParOf" srcId="{D1043E46-9455-4D0D-8B7B-F2A2C809E03D}" destId="{133C006C-EA51-45B7-A19E-4E531EEE259A}" srcOrd="1" destOrd="0" presId="urn:microsoft.com/office/officeart/2005/8/layout/vList4#1"/>
    <dgm:cxn modelId="{34402164-89B3-4E8A-A327-9BA769418DFF}" type="presParOf" srcId="{D1043E46-9455-4D0D-8B7B-F2A2C809E03D}" destId="{EE63067B-E499-41D7-8A4F-946FB9D6AD84}" srcOrd="2" destOrd="0" presId="urn:microsoft.com/office/officeart/2005/8/layout/vList4#1"/>
    <dgm:cxn modelId="{C666169E-7788-4FEE-A65C-FED89AE9ADB2}" type="presParOf" srcId="{E4F8E6A5-635A-4AF6-8F5B-EB6242ED97AA}" destId="{25D56E18-ED21-49E3-B440-6F77A8B374C0}" srcOrd="5" destOrd="0" presId="urn:microsoft.com/office/officeart/2005/8/layout/vList4#1"/>
    <dgm:cxn modelId="{E184B031-5E65-4048-A8C6-1287CC46CB37}" type="presParOf" srcId="{E4F8E6A5-635A-4AF6-8F5B-EB6242ED97AA}" destId="{D5CE653A-8B3A-4B93-A324-24AB530E2705}" srcOrd="6" destOrd="0" presId="urn:microsoft.com/office/officeart/2005/8/layout/vList4#1"/>
    <dgm:cxn modelId="{085C023B-ED23-41B0-AF9D-1D4E591008B9}" type="presParOf" srcId="{D5CE653A-8B3A-4B93-A324-24AB530E2705}" destId="{A5E38C84-8AA0-440C-952D-5637BE1EF311}" srcOrd="0" destOrd="0" presId="urn:microsoft.com/office/officeart/2005/8/layout/vList4#1"/>
    <dgm:cxn modelId="{7279A4B4-CF0E-4AF9-87AD-E351F6B22F99}" type="presParOf" srcId="{D5CE653A-8B3A-4B93-A324-24AB530E2705}" destId="{B2F815BF-C4CE-4237-BED8-046533B266CA}" srcOrd="1" destOrd="0" presId="urn:microsoft.com/office/officeart/2005/8/layout/vList4#1"/>
    <dgm:cxn modelId="{1BCBD2A1-30FF-48F4-A199-3676EC1B1A82}" type="presParOf" srcId="{D5CE653A-8B3A-4B93-A324-24AB530E2705}" destId="{2296C46F-35B9-43BE-AE71-E1F0CB735BF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9B25B5-5FF3-4581-AD3E-76470D58A077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D45BD6C-4DCD-4822-A5E2-55CB51AC6962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i="0" dirty="0" smtClean="0">
              <a:solidFill>
                <a:schemeClr val="tx1"/>
              </a:solidFill>
              <a:latin typeface="Cambria" panose="02040503050406030204" pitchFamily="18" charset="0"/>
            </a:rPr>
            <a:t>Public awareness and the demand</a:t>
          </a:r>
          <a:endParaRPr lang="en-IN" sz="16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6290DDB2-300D-47DC-BBD0-A5F08FBC57CC}" type="parTrans" cxnId="{6406AF86-3F89-457D-B2FC-22A3ADED6A66}">
      <dgm:prSet/>
      <dgm:spPr/>
      <dgm:t>
        <a:bodyPr/>
        <a:lstStyle/>
        <a:p>
          <a:endParaRPr lang="en-IN">
            <a:solidFill>
              <a:srgbClr val="FFFF00"/>
            </a:solidFill>
            <a:latin typeface="Cambria" panose="02040503050406030204" pitchFamily="18" charset="0"/>
          </a:endParaRPr>
        </a:p>
      </dgm:t>
    </dgm:pt>
    <dgm:pt modelId="{9819A4F1-6E77-4B29-A467-E39750DF7423}" type="sibTrans" cxnId="{6406AF86-3F89-457D-B2FC-22A3ADED6A66}">
      <dgm:prSet/>
      <dgm:spPr/>
      <dgm:t>
        <a:bodyPr/>
        <a:lstStyle/>
        <a:p>
          <a:endParaRPr lang="en-IN">
            <a:solidFill>
              <a:srgbClr val="FFFF00"/>
            </a:solidFill>
            <a:latin typeface="Cambria" panose="02040503050406030204" pitchFamily="18" charset="0"/>
          </a:endParaRPr>
        </a:p>
      </dgm:t>
    </dgm:pt>
    <dgm:pt modelId="{64DF8D5B-EDE2-437B-9D62-D5076852ACF1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600" b="1" i="0" dirty="0" smtClean="0">
              <a:solidFill>
                <a:srgbClr val="00FF00"/>
              </a:solidFill>
              <a:latin typeface="Cambria" panose="02040503050406030204" pitchFamily="18" charset="0"/>
            </a:rPr>
            <a:t>Capacity strengthening </a:t>
          </a:r>
          <a:endParaRPr lang="en-IN" sz="1600" b="1" i="0" dirty="0">
            <a:solidFill>
              <a:srgbClr val="00FF00"/>
            </a:solidFill>
            <a:latin typeface="Cambria" panose="02040503050406030204" pitchFamily="18" charset="0"/>
          </a:endParaRPr>
        </a:p>
      </dgm:t>
    </dgm:pt>
    <dgm:pt modelId="{14EDFAA8-8318-4EDA-971D-E9DC74ACE641}" type="parTrans" cxnId="{93D6E009-2F7F-44D1-906E-FBBD1B933802}">
      <dgm:prSet/>
      <dgm:spPr/>
      <dgm:t>
        <a:bodyPr/>
        <a:lstStyle/>
        <a:p>
          <a:endParaRPr lang="en-IN">
            <a:solidFill>
              <a:srgbClr val="FFFF00"/>
            </a:solidFill>
            <a:latin typeface="Cambria" panose="02040503050406030204" pitchFamily="18" charset="0"/>
          </a:endParaRPr>
        </a:p>
      </dgm:t>
    </dgm:pt>
    <dgm:pt modelId="{74A2F0A6-1227-4FA0-AE80-D4D607BBB997}" type="sibTrans" cxnId="{93D6E009-2F7F-44D1-906E-FBBD1B933802}">
      <dgm:prSet/>
      <dgm:spPr/>
      <dgm:t>
        <a:bodyPr/>
        <a:lstStyle/>
        <a:p>
          <a:endParaRPr lang="en-IN">
            <a:solidFill>
              <a:srgbClr val="FFFF00"/>
            </a:solidFill>
            <a:latin typeface="Cambria" panose="02040503050406030204" pitchFamily="18" charset="0"/>
          </a:endParaRPr>
        </a:p>
      </dgm:t>
    </dgm:pt>
    <dgm:pt modelId="{C1AA7F92-0E0E-4FA9-AA4B-911AB294F3FB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i="0" smtClean="0">
              <a:solidFill>
                <a:schemeClr val="tx1"/>
              </a:solidFill>
              <a:latin typeface="Cambria" panose="02040503050406030204" pitchFamily="18" charset="0"/>
            </a:rPr>
            <a:t>Cent per cent  registration of institutional events </a:t>
          </a:r>
          <a:endParaRPr lang="en-IN" sz="1600" b="1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8F00327-744D-4353-998D-427674925B26}" type="parTrans" cxnId="{5CE5A160-7821-4C13-A690-C24F8D8B2248}">
      <dgm:prSet/>
      <dgm:spPr/>
      <dgm:t>
        <a:bodyPr/>
        <a:lstStyle/>
        <a:p>
          <a:endParaRPr lang="en-IN">
            <a:solidFill>
              <a:srgbClr val="FFFF00"/>
            </a:solidFill>
            <a:latin typeface="Cambria" panose="02040503050406030204" pitchFamily="18" charset="0"/>
          </a:endParaRPr>
        </a:p>
      </dgm:t>
    </dgm:pt>
    <dgm:pt modelId="{228BCC88-0700-43C2-8C55-02011BA3853B}" type="sibTrans" cxnId="{5CE5A160-7821-4C13-A690-C24F8D8B2248}">
      <dgm:prSet/>
      <dgm:spPr/>
      <dgm:t>
        <a:bodyPr/>
        <a:lstStyle/>
        <a:p>
          <a:endParaRPr lang="en-IN">
            <a:solidFill>
              <a:srgbClr val="FFFF00"/>
            </a:solidFill>
            <a:latin typeface="Cambria" panose="02040503050406030204" pitchFamily="18" charset="0"/>
          </a:endParaRPr>
        </a:p>
      </dgm:t>
    </dgm:pt>
    <dgm:pt modelId="{E0D4CAF5-FC49-45BD-82D1-82BAFE6A4306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1600" b="1" i="0" smtClean="0">
              <a:solidFill>
                <a:schemeClr val="tx1"/>
              </a:solidFill>
              <a:latin typeface="Cambria" panose="02040503050406030204" pitchFamily="18" charset="0"/>
            </a:rPr>
            <a:t>Be aware of your roles and responsibilities</a:t>
          </a:r>
          <a:endParaRPr lang="en-IN" sz="1600" b="1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8A3BC8C-DA5F-4F8E-92F0-A4F844C08F4F}" type="parTrans" cxnId="{36D182F0-3F12-4A7E-82AC-417FC9A9CEFB}">
      <dgm:prSet/>
      <dgm:spPr/>
      <dgm:t>
        <a:bodyPr/>
        <a:lstStyle/>
        <a:p>
          <a:endParaRPr lang="en-IN">
            <a:solidFill>
              <a:srgbClr val="FFFF00"/>
            </a:solidFill>
            <a:latin typeface="Cambria" panose="02040503050406030204" pitchFamily="18" charset="0"/>
          </a:endParaRPr>
        </a:p>
      </dgm:t>
    </dgm:pt>
    <dgm:pt modelId="{49511017-A8AD-4140-A933-51F06E319182}" type="sibTrans" cxnId="{36D182F0-3F12-4A7E-82AC-417FC9A9CEFB}">
      <dgm:prSet/>
      <dgm:spPr/>
      <dgm:t>
        <a:bodyPr/>
        <a:lstStyle/>
        <a:p>
          <a:endParaRPr lang="en-IN">
            <a:solidFill>
              <a:srgbClr val="FFFF00"/>
            </a:solidFill>
            <a:latin typeface="Cambria" panose="02040503050406030204" pitchFamily="18" charset="0"/>
          </a:endParaRPr>
        </a:p>
      </dgm:t>
    </dgm:pt>
    <dgm:pt modelId="{A70AD40E-69E8-420C-94AB-3C1FF4F90FB1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IN" sz="1600" b="1" i="0" smtClean="0">
              <a:solidFill>
                <a:schemeClr val="tx1"/>
              </a:solidFill>
              <a:latin typeface="Cambria" panose="02040503050406030204" pitchFamily="18" charset="0"/>
            </a:rPr>
            <a:t>Link benefits to registration of birth/death</a:t>
          </a:r>
          <a:endParaRPr lang="en-IN" sz="1600" b="1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E010A65B-E1DC-409F-B3C4-F6E4E057A5E4}" type="parTrans" cxnId="{A62E24E7-2CD0-4AD4-A2D8-70752F7EA61E}">
      <dgm:prSet/>
      <dgm:spPr/>
      <dgm:t>
        <a:bodyPr/>
        <a:lstStyle/>
        <a:p>
          <a:endParaRPr lang="en-IN">
            <a:solidFill>
              <a:srgbClr val="FFFF00"/>
            </a:solidFill>
            <a:latin typeface="Cambria" panose="02040503050406030204" pitchFamily="18" charset="0"/>
          </a:endParaRPr>
        </a:p>
      </dgm:t>
    </dgm:pt>
    <dgm:pt modelId="{5383EF12-C0C9-46C3-9411-2CF33AE342F9}" type="sibTrans" cxnId="{A62E24E7-2CD0-4AD4-A2D8-70752F7EA61E}">
      <dgm:prSet/>
      <dgm:spPr/>
      <dgm:t>
        <a:bodyPr/>
        <a:lstStyle/>
        <a:p>
          <a:endParaRPr lang="en-IN">
            <a:solidFill>
              <a:srgbClr val="FFFF00"/>
            </a:solidFill>
            <a:latin typeface="Cambria" panose="02040503050406030204" pitchFamily="18" charset="0"/>
          </a:endParaRPr>
        </a:p>
      </dgm:t>
    </dgm:pt>
    <dgm:pt modelId="{1560CFEF-88E2-441A-97AC-97CE7890B115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i="0" smtClean="0">
              <a:solidFill>
                <a:schemeClr val="tx1"/>
              </a:solidFill>
              <a:latin typeface="Cambria" panose="02040503050406030204" pitchFamily="18" charset="0"/>
            </a:rPr>
            <a:t>Cent percent Registration</a:t>
          </a:r>
          <a:endParaRPr lang="en-IN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2F29AEC1-F4DC-4DAA-983A-7FAF89C27B06}" type="parTrans" cxnId="{B6EC7C68-A0BF-4FED-9CD4-F8CCB58E7522}">
      <dgm:prSet/>
      <dgm:spPr/>
      <dgm:t>
        <a:bodyPr/>
        <a:lstStyle/>
        <a:p>
          <a:endParaRPr lang="en-IN"/>
        </a:p>
      </dgm:t>
    </dgm:pt>
    <dgm:pt modelId="{662A2CC6-7B2C-4976-BB97-C552D205B118}" type="sibTrans" cxnId="{B6EC7C68-A0BF-4FED-9CD4-F8CCB58E7522}">
      <dgm:prSet custLinFactNeighborX="-46878" custLinFactNeighborY="-661"/>
      <dgm:spPr/>
      <dgm:t>
        <a:bodyPr/>
        <a:lstStyle/>
        <a:p>
          <a:endParaRPr lang="en-IN"/>
        </a:p>
      </dgm:t>
    </dgm:pt>
    <dgm:pt modelId="{4DDE7D7C-D888-4A47-9036-1AC61A803EBE}" type="pres">
      <dgm:prSet presAssocID="{BC9B25B5-5FF3-4581-AD3E-76470D58A0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2056697-F8EC-42A7-92F2-580B6FF702E7}" type="pres">
      <dgm:prSet presAssocID="{BC9B25B5-5FF3-4581-AD3E-76470D58A077}" presName="cycle" presStyleCnt="0"/>
      <dgm:spPr/>
      <dgm:t>
        <a:bodyPr/>
        <a:lstStyle/>
        <a:p>
          <a:endParaRPr lang="en-IN"/>
        </a:p>
      </dgm:t>
    </dgm:pt>
    <dgm:pt modelId="{479F43FD-333E-4284-8B56-3B02B1565C92}" type="pres">
      <dgm:prSet presAssocID="{4D45BD6C-4DCD-4822-A5E2-55CB51AC6962}" presName="nodeFirstNode" presStyleLbl="node1" presStyleIdx="0" presStyleCnt="6" custRadScaleRad="101166" custRadScaleInc="12440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3DEC181-B0E4-4EE4-A1C3-DC3C18DE8331}" type="pres">
      <dgm:prSet presAssocID="{9819A4F1-6E77-4B29-A467-E39750DF7423}" presName="sibTransFirstNode" presStyleLbl="bgShp" presStyleIdx="0" presStyleCnt="1" custLinFactNeighborX="-45865" custLinFactNeighborY="-22204" custRadScaleRad="400030" custRadScaleInc="-2147483648"/>
      <dgm:spPr/>
      <dgm:t>
        <a:bodyPr/>
        <a:lstStyle/>
        <a:p>
          <a:endParaRPr lang="en-IN"/>
        </a:p>
      </dgm:t>
    </dgm:pt>
    <dgm:pt modelId="{CEAA8C3B-7CEE-4DBA-9953-605BE6A74512}" type="pres">
      <dgm:prSet presAssocID="{64DF8D5B-EDE2-437B-9D62-D5076852ACF1}" presName="nodeFollowingNodes" presStyleLbl="node1" presStyleIdx="1" presStyleCnt="6" custRadScaleRad="94097" custRadScaleInc="8980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677B75-4DDD-47C7-83EE-0235898F38CD}" type="pres">
      <dgm:prSet presAssocID="{C1AA7F92-0E0E-4FA9-AA4B-911AB294F3FB}" presName="nodeFollowingNodes" presStyleLbl="node1" presStyleIdx="2" presStyleCnt="6" custRadScaleRad="101257" custRadScaleInc="13384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603827-D450-4F22-BF6C-EC89B6FF91FE}" type="pres">
      <dgm:prSet presAssocID="{E0D4CAF5-FC49-45BD-82D1-82BAFE6A4306}" presName="nodeFollowingNodes" presStyleLbl="node1" presStyleIdx="3" presStyleCnt="6" custRadScaleRad="128160" custRadScaleInc="15301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B6362E-A640-4B4C-911E-2C58DA6F56BB}" type="pres">
      <dgm:prSet presAssocID="{A70AD40E-69E8-420C-94AB-3C1FF4F90FB1}" presName="nodeFollowingNodes" presStyleLbl="node1" presStyleIdx="4" presStyleCnt="6" custRadScaleRad="133280" custRadScaleInc="961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6B6EDC-6780-490A-A4BA-A38A84B9B58D}" type="pres">
      <dgm:prSet presAssocID="{1560CFEF-88E2-441A-97AC-97CE7890B115}" presName="nodeFollowingNodes" presStyleLbl="node1" presStyleIdx="5" presStyleCnt="6" custRadScaleRad="104006" custRadScaleInc="8586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60FE30D-34F3-4660-A618-0011BACC2F75}" type="presOf" srcId="{9819A4F1-6E77-4B29-A467-E39750DF7423}" destId="{D3DEC181-B0E4-4EE4-A1C3-DC3C18DE8331}" srcOrd="0" destOrd="0" presId="urn:microsoft.com/office/officeart/2005/8/layout/cycle3"/>
    <dgm:cxn modelId="{A62E24E7-2CD0-4AD4-A2D8-70752F7EA61E}" srcId="{BC9B25B5-5FF3-4581-AD3E-76470D58A077}" destId="{A70AD40E-69E8-420C-94AB-3C1FF4F90FB1}" srcOrd="4" destOrd="0" parTransId="{E010A65B-E1DC-409F-B3C4-F6E4E057A5E4}" sibTransId="{5383EF12-C0C9-46C3-9411-2CF33AE342F9}"/>
    <dgm:cxn modelId="{93D6E009-2F7F-44D1-906E-FBBD1B933802}" srcId="{BC9B25B5-5FF3-4581-AD3E-76470D58A077}" destId="{64DF8D5B-EDE2-437B-9D62-D5076852ACF1}" srcOrd="1" destOrd="0" parTransId="{14EDFAA8-8318-4EDA-971D-E9DC74ACE641}" sibTransId="{74A2F0A6-1227-4FA0-AE80-D4D607BBB997}"/>
    <dgm:cxn modelId="{2913BB29-1F48-4DFB-8FBE-91803F08D7BB}" type="presOf" srcId="{A70AD40E-69E8-420C-94AB-3C1FF4F90FB1}" destId="{2CB6362E-A640-4B4C-911E-2C58DA6F56BB}" srcOrd="0" destOrd="0" presId="urn:microsoft.com/office/officeart/2005/8/layout/cycle3"/>
    <dgm:cxn modelId="{14143A80-0824-4F8A-86A8-5F0326DA54CB}" type="presOf" srcId="{4D45BD6C-4DCD-4822-A5E2-55CB51AC6962}" destId="{479F43FD-333E-4284-8B56-3B02B1565C92}" srcOrd="0" destOrd="0" presId="urn:microsoft.com/office/officeart/2005/8/layout/cycle3"/>
    <dgm:cxn modelId="{8ABD85A1-D8DD-429D-88FA-EF1F6E40660D}" type="presOf" srcId="{E0D4CAF5-FC49-45BD-82D1-82BAFE6A4306}" destId="{A1603827-D450-4F22-BF6C-EC89B6FF91FE}" srcOrd="0" destOrd="0" presId="urn:microsoft.com/office/officeart/2005/8/layout/cycle3"/>
    <dgm:cxn modelId="{14DBDCB0-FB83-4C2A-9E17-EB05FE4BC0DC}" type="presOf" srcId="{64DF8D5B-EDE2-437B-9D62-D5076852ACF1}" destId="{CEAA8C3B-7CEE-4DBA-9953-605BE6A74512}" srcOrd="0" destOrd="0" presId="urn:microsoft.com/office/officeart/2005/8/layout/cycle3"/>
    <dgm:cxn modelId="{67F993C2-8F95-457A-B026-62B0B0F4937D}" type="presOf" srcId="{BC9B25B5-5FF3-4581-AD3E-76470D58A077}" destId="{4DDE7D7C-D888-4A47-9036-1AC61A803EBE}" srcOrd="0" destOrd="0" presId="urn:microsoft.com/office/officeart/2005/8/layout/cycle3"/>
    <dgm:cxn modelId="{B6EC7C68-A0BF-4FED-9CD4-F8CCB58E7522}" srcId="{BC9B25B5-5FF3-4581-AD3E-76470D58A077}" destId="{1560CFEF-88E2-441A-97AC-97CE7890B115}" srcOrd="5" destOrd="0" parTransId="{2F29AEC1-F4DC-4DAA-983A-7FAF89C27B06}" sibTransId="{662A2CC6-7B2C-4976-BB97-C552D205B118}"/>
    <dgm:cxn modelId="{C4F6C4C4-3E8B-448D-8AF5-158227BB0D1F}" type="presOf" srcId="{C1AA7F92-0E0E-4FA9-AA4B-911AB294F3FB}" destId="{3A677B75-4DDD-47C7-83EE-0235898F38CD}" srcOrd="0" destOrd="0" presId="urn:microsoft.com/office/officeart/2005/8/layout/cycle3"/>
    <dgm:cxn modelId="{1F9693C4-0C7D-4FDF-B2E5-F738279E24F6}" type="presOf" srcId="{1560CFEF-88E2-441A-97AC-97CE7890B115}" destId="{826B6EDC-6780-490A-A4BA-A38A84B9B58D}" srcOrd="0" destOrd="0" presId="urn:microsoft.com/office/officeart/2005/8/layout/cycle3"/>
    <dgm:cxn modelId="{36D182F0-3F12-4A7E-82AC-417FC9A9CEFB}" srcId="{BC9B25B5-5FF3-4581-AD3E-76470D58A077}" destId="{E0D4CAF5-FC49-45BD-82D1-82BAFE6A4306}" srcOrd="3" destOrd="0" parTransId="{78A3BC8C-DA5F-4F8E-92F0-A4F844C08F4F}" sibTransId="{49511017-A8AD-4140-A933-51F06E319182}"/>
    <dgm:cxn modelId="{6406AF86-3F89-457D-B2FC-22A3ADED6A66}" srcId="{BC9B25B5-5FF3-4581-AD3E-76470D58A077}" destId="{4D45BD6C-4DCD-4822-A5E2-55CB51AC6962}" srcOrd="0" destOrd="0" parTransId="{6290DDB2-300D-47DC-BBD0-A5F08FBC57CC}" sibTransId="{9819A4F1-6E77-4B29-A467-E39750DF7423}"/>
    <dgm:cxn modelId="{5CE5A160-7821-4C13-A690-C24F8D8B2248}" srcId="{BC9B25B5-5FF3-4581-AD3E-76470D58A077}" destId="{C1AA7F92-0E0E-4FA9-AA4B-911AB294F3FB}" srcOrd="2" destOrd="0" parTransId="{B8F00327-744D-4353-998D-427674925B26}" sibTransId="{228BCC88-0700-43C2-8C55-02011BA3853B}"/>
    <dgm:cxn modelId="{9A4AC239-FC79-4C08-A2CF-0A198E7389FC}" type="presParOf" srcId="{4DDE7D7C-D888-4A47-9036-1AC61A803EBE}" destId="{A2056697-F8EC-42A7-92F2-580B6FF702E7}" srcOrd="0" destOrd="0" presId="urn:microsoft.com/office/officeart/2005/8/layout/cycle3"/>
    <dgm:cxn modelId="{EDC87E4C-9585-42F5-8469-97D5215EC31E}" type="presParOf" srcId="{A2056697-F8EC-42A7-92F2-580B6FF702E7}" destId="{479F43FD-333E-4284-8B56-3B02B1565C92}" srcOrd="0" destOrd="0" presId="urn:microsoft.com/office/officeart/2005/8/layout/cycle3"/>
    <dgm:cxn modelId="{2CB82537-A5C8-4DCF-9955-1272E4C3A273}" type="presParOf" srcId="{A2056697-F8EC-42A7-92F2-580B6FF702E7}" destId="{D3DEC181-B0E4-4EE4-A1C3-DC3C18DE8331}" srcOrd="1" destOrd="0" presId="urn:microsoft.com/office/officeart/2005/8/layout/cycle3"/>
    <dgm:cxn modelId="{E8CCCB9C-E779-432D-9FF3-6A52A5E0D248}" type="presParOf" srcId="{A2056697-F8EC-42A7-92F2-580B6FF702E7}" destId="{CEAA8C3B-7CEE-4DBA-9953-605BE6A74512}" srcOrd="2" destOrd="0" presId="urn:microsoft.com/office/officeart/2005/8/layout/cycle3"/>
    <dgm:cxn modelId="{482FC6DF-03F0-4436-9E80-E68631D64A0B}" type="presParOf" srcId="{A2056697-F8EC-42A7-92F2-580B6FF702E7}" destId="{3A677B75-4DDD-47C7-83EE-0235898F38CD}" srcOrd="3" destOrd="0" presId="urn:microsoft.com/office/officeart/2005/8/layout/cycle3"/>
    <dgm:cxn modelId="{561105CF-28BE-4B52-B56A-B6B10931588D}" type="presParOf" srcId="{A2056697-F8EC-42A7-92F2-580B6FF702E7}" destId="{A1603827-D450-4F22-BF6C-EC89B6FF91FE}" srcOrd="4" destOrd="0" presId="urn:microsoft.com/office/officeart/2005/8/layout/cycle3"/>
    <dgm:cxn modelId="{9B9205BA-2734-43DE-A1A1-60B38A554EF4}" type="presParOf" srcId="{A2056697-F8EC-42A7-92F2-580B6FF702E7}" destId="{2CB6362E-A640-4B4C-911E-2C58DA6F56BB}" srcOrd="5" destOrd="0" presId="urn:microsoft.com/office/officeart/2005/8/layout/cycle3"/>
    <dgm:cxn modelId="{448AEEE0-0413-4FE8-9FD8-06205BD9E745}" type="presParOf" srcId="{A2056697-F8EC-42A7-92F2-580B6FF702E7}" destId="{826B6EDC-6780-490A-A4BA-A38A84B9B58D}" srcOrd="6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9E790-EB28-4C68-AA62-B4A67CC9979C}">
      <dsp:nvSpPr>
        <dsp:cNvPr id="0" name=""/>
        <dsp:cNvSpPr/>
      </dsp:nvSpPr>
      <dsp:spPr>
        <a:xfrm>
          <a:off x="514402" y="78"/>
          <a:ext cx="2869971" cy="952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Registrar General, India</a:t>
          </a:r>
          <a:endParaRPr lang="en-IN" sz="2900" kern="1200" dirty="0"/>
        </a:p>
      </dsp:txBody>
      <dsp:txXfrm>
        <a:off x="542309" y="27985"/>
        <a:ext cx="2814157" cy="896987"/>
      </dsp:txXfrm>
    </dsp:sp>
    <dsp:sp modelId="{E7E9B447-B82C-4974-86F7-232B40DD2CB3}">
      <dsp:nvSpPr>
        <dsp:cNvPr id="0" name=""/>
        <dsp:cNvSpPr/>
      </dsp:nvSpPr>
      <dsp:spPr>
        <a:xfrm>
          <a:off x="801399" y="952879"/>
          <a:ext cx="286997" cy="71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601"/>
              </a:lnTo>
              <a:lnTo>
                <a:pt x="286997" y="714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7775D-BC23-419B-BE59-AF5E0947B40D}">
      <dsp:nvSpPr>
        <dsp:cNvPr id="0" name=""/>
        <dsp:cNvSpPr/>
      </dsp:nvSpPr>
      <dsp:spPr>
        <a:xfrm>
          <a:off x="1088396" y="1191079"/>
          <a:ext cx="1524482" cy="952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Chief Registrar (States)</a:t>
          </a:r>
          <a:endParaRPr lang="en-IN" sz="2000" kern="1200" dirty="0"/>
        </a:p>
      </dsp:txBody>
      <dsp:txXfrm>
        <a:off x="1116303" y="1218986"/>
        <a:ext cx="1468668" cy="896987"/>
      </dsp:txXfrm>
    </dsp:sp>
    <dsp:sp modelId="{2BD19EEB-001C-4490-BC9C-279EFDA14E23}">
      <dsp:nvSpPr>
        <dsp:cNvPr id="0" name=""/>
        <dsp:cNvSpPr/>
      </dsp:nvSpPr>
      <dsp:spPr>
        <a:xfrm>
          <a:off x="801399" y="952879"/>
          <a:ext cx="286997" cy="190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602"/>
              </a:lnTo>
              <a:lnTo>
                <a:pt x="286997" y="1905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35396-C561-4038-8ED7-793E53A0965F}">
      <dsp:nvSpPr>
        <dsp:cNvPr id="0" name=""/>
        <dsp:cNvSpPr/>
      </dsp:nvSpPr>
      <dsp:spPr>
        <a:xfrm>
          <a:off x="1088396" y="2382081"/>
          <a:ext cx="1524482" cy="952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District Registrar</a:t>
          </a:r>
          <a:endParaRPr lang="en-IN" sz="2000" kern="1200" dirty="0"/>
        </a:p>
      </dsp:txBody>
      <dsp:txXfrm>
        <a:off x="1116303" y="2409988"/>
        <a:ext cx="1468668" cy="896987"/>
      </dsp:txXfrm>
    </dsp:sp>
    <dsp:sp modelId="{D12A465E-25E8-4527-978A-2F80B749A669}">
      <dsp:nvSpPr>
        <dsp:cNvPr id="0" name=""/>
        <dsp:cNvSpPr/>
      </dsp:nvSpPr>
      <dsp:spPr>
        <a:xfrm>
          <a:off x="801399" y="952879"/>
          <a:ext cx="286997" cy="3096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6604"/>
              </a:lnTo>
              <a:lnTo>
                <a:pt x="286997" y="3096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E2DE2-DD4D-410A-9039-DFE3973E01F3}">
      <dsp:nvSpPr>
        <dsp:cNvPr id="0" name=""/>
        <dsp:cNvSpPr/>
      </dsp:nvSpPr>
      <dsp:spPr>
        <a:xfrm>
          <a:off x="1088396" y="3573083"/>
          <a:ext cx="1524482" cy="952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Registrars</a:t>
          </a:r>
          <a:endParaRPr lang="en-IN" sz="2000" kern="1200" dirty="0"/>
        </a:p>
      </dsp:txBody>
      <dsp:txXfrm>
        <a:off x="1116303" y="3600990"/>
        <a:ext cx="1468668" cy="896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11150-719B-4119-BCA6-444A15B1FB4C}">
      <dsp:nvSpPr>
        <dsp:cNvPr id="0" name=""/>
        <dsp:cNvSpPr/>
      </dsp:nvSpPr>
      <dsp:spPr>
        <a:xfrm rot="5400000">
          <a:off x="5039190" y="-1935191"/>
          <a:ext cx="111387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22 States/UTs</a:t>
          </a:r>
          <a:endParaRPr lang="en-IN" sz="2900" kern="1200" dirty="0"/>
        </a:p>
      </dsp:txBody>
      <dsp:txXfrm rot="-5400000">
        <a:off x="2962656" y="195718"/>
        <a:ext cx="5212569" cy="1005124"/>
      </dsp:txXfrm>
    </dsp:sp>
    <dsp:sp modelId="{C579492C-6ECF-4ED7-A258-CE6608FCE339}">
      <dsp:nvSpPr>
        <dsp:cNvPr id="0" name=""/>
        <dsp:cNvSpPr/>
      </dsp:nvSpPr>
      <dsp:spPr>
        <a:xfrm>
          <a:off x="0" y="2109"/>
          <a:ext cx="2962656" cy="1392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Health Department</a:t>
          </a:r>
          <a:endParaRPr lang="en-IN" sz="2700" kern="1200" dirty="0"/>
        </a:p>
      </dsp:txBody>
      <dsp:txXfrm>
        <a:off x="67969" y="70078"/>
        <a:ext cx="2826718" cy="1256404"/>
      </dsp:txXfrm>
    </dsp:sp>
    <dsp:sp modelId="{FB68EB56-2820-44D2-9B86-822BCC997652}">
      <dsp:nvSpPr>
        <dsp:cNvPr id="0" name=""/>
        <dsp:cNvSpPr/>
      </dsp:nvSpPr>
      <dsp:spPr>
        <a:xfrm rot="5400000">
          <a:off x="5039190" y="-473231"/>
          <a:ext cx="111387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12 States /UTs</a:t>
          </a:r>
          <a:endParaRPr lang="en-IN" sz="2900" kern="1200" dirty="0"/>
        </a:p>
      </dsp:txBody>
      <dsp:txXfrm rot="-5400000">
        <a:off x="2962656" y="1657678"/>
        <a:ext cx="5212569" cy="1005124"/>
      </dsp:txXfrm>
    </dsp:sp>
    <dsp:sp modelId="{1DC5DC8E-2F40-4CD0-AF76-22F629F6D549}">
      <dsp:nvSpPr>
        <dsp:cNvPr id="0" name=""/>
        <dsp:cNvSpPr/>
      </dsp:nvSpPr>
      <dsp:spPr>
        <a:xfrm>
          <a:off x="0" y="1464069"/>
          <a:ext cx="2962656" cy="1392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Planning, Economics &amp; </a:t>
          </a:r>
          <a:r>
            <a:rPr lang="en-US" sz="2700" kern="1200" smtClean="0"/>
            <a:t>Statistics Deptt-</a:t>
          </a:r>
          <a:endParaRPr lang="en-IN" sz="2700" kern="1200" dirty="0"/>
        </a:p>
      </dsp:txBody>
      <dsp:txXfrm>
        <a:off x="67969" y="1532038"/>
        <a:ext cx="2826718" cy="1256404"/>
      </dsp:txXfrm>
    </dsp:sp>
    <dsp:sp modelId="{637BF354-083B-4A47-AFE9-2DEE82DB0FF6}">
      <dsp:nvSpPr>
        <dsp:cNvPr id="0" name=""/>
        <dsp:cNvSpPr/>
      </dsp:nvSpPr>
      <dsp:spPr>
        <a:xfrm rot="5400000">
          <a:off x="5039190" y="988728"/>
          <a:ext cx="111387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3 States/UTs </a:t>
          </a:r>
          <a:endParaRPr lang="en-IN" sz="2900" kern="1200" dirty="0"/>
        </a:p>
      </dsp:txBody>
      <dsp:txXfrm rot="-5400000">
        <a:off x="2962656" y="3119638"/>
        <a:ext cx="5212569" cy="1005124"/>
      </dsp:txXfrm>
    </dsp:sp>
    <dsp:sp modelId="{666458F2-41CB-4C1B-BBEE-F5BE8114ADA3}">
      <dsp:nvSpPr>
        <dsp:cNvPr id="0" name=""/>
        <dsp:cNvSpPr/>
      </dsp:nvSpPr>
      <dsp:spPr>
        <a:xfrm>
          <a:off x="0" y="2926028"/>
          <a:ext cx="2962656" cy="1392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Panchayat</a:t>
          </a:r>
          <a:r>
            <a:rPr lang="en-US" sz="2700" kern="1200" dirty="0" smtClean="0"/>
            <a:t>, Local Administration &amp; Revenue </a:t>
          </a:r>
          <a:endParaRPr lang="en-IN" sz="2700" kern="1200" dirty="0"/>
        </a:p>
      </dsp:txBody>
      <dsp:txXfrm>
        <a:off x="67969" y="2993997"/>
        <a:ext cx="2826718" cy="1256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11150-719B-4119-BCA6-444A15B1FB4C}">
      <dsp:nvSpPr>
        <dsp:cNvPr id="0" name=""/>
        <dsp:cNvSpPr/>
      </dsp:nvSpPr>
      <dsp:spPr>
        <a:xfrm rot="5400000">
          <a:off x="5033284" y="-2065485"/>
          <a:ext cx="1130829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u="none" kern="1200" dirty="0" smtClean="0">
              <a:solidFill>
                <a:schemeClr val="tx2"/>
              </a:solidFill>
              <a:latin typeface="Cambria" pitchFamily="18" charset="0"/>
              <a:cs typeface="Times New Roman" pitchFamily="18" charset="0"/>
            </a:rPr>
            <a:t>Rural 	                       2,68,058	</a:t>
          </a:r>
          <a:endParaRPr lang="en-IN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u="none" kern="1200" dirty="0" smtClean="0">
              <a:solidFill>
                <a:schemeClr val="tx2"/>
              </a:solidFill>
              <a:latin typeface="Cambria" pitchFamily="18" charset="0"/>
              <a:cs typeface="Times New Roman" pitchFamily="18" charset="0"/>
            </a:rPr>
            <a:t>Urban	      	     6,898</a:t>
          </a:r>
          <a:endParaRPr lang="en-IN" sz="1800" b="0" i="0" u="none" kern="1200" dirty="0">
            <a:solidFill>
              <a:schemeClr val="tx2"/>
            </a:solidFill>
            <a:latin typeface="Cambria" panose="020405030504060302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i="0" u="none" kern="1200" dirty="0" smtClean="0">
              <a:solidFill>
                <a:schemeClr val="tx2"/>
              </a:solidFill>
              <a:latin typeface="Cambria" panose="02040503050406030204" pitchFamily="18" charset="0"/>
            </a:rPr>
            <a:t>Total 		2,74,956</a:t>
          </a:r>
          <a:endParaRPr lang="en-IN" sz="1800" b="0" i="0" u="none" kern="1200" dirty="0">
            <a:solidFill>
              <a:schemeClr val="tx2"/>
            </a:solidFill>
            <a:latin typeface="Cambria" panose="02040503050406030204" pitchFamily="18" charset="0"/>
          </a:endParaRPr>
        </a:p>
      </dsp:txBody>
      <dsp:txXfrm rot="-5400000">
        <a:off x="2967799" y="55203"/>
        <a:ext cx="5206597" cy="1020423"/>
      </dsp:txXfrm>
    </dsp:sp>
    <dsp:sp modelId="{C579492C-6ECF-4ED7-A258-CE6608FCE339}">
      <dsp:nvSpPr>
        <dsp:cNvPr id="0" name=""/>
        <dsp:cNvSpPr/>
      </dsp:nvSpPr>
      <dsp:spPr>
        <a:xfrm>
          <a:off x="0" y="93114"/>
          <a:ext cx="2959762" cy="947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rPr>
            <a:t>Registration centers</a:t>
          </a:r>
          <a:endParaRPr lang="en-IN" sz="2700" kern="1200" dirty="0"/>
        </a:p>
      </dsp:txBody>
      <dsp:txXfrm>
        <a:off x="46247" y="139361"/>
        <a:ext cx="2867268" cy="854878"/>
      </dsp:txXfrm>
    </dsp:sp>
    <dsp:sp modelId="{2488798E-ED56-4429-98C5-A9E5742797E8}">
      <dsp:nvSpPr>
        <dsp:cNvPr id="0" name=""/>
        <dsp:cNvSpPr/>
      </dsp:nvSpPr>
      <dsp:spPr>
        <a:xfrm rot="5400000">
          <a:off x="5217178" y="-980201"/>
          <a:ext cx="75789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25.9 million       </a:t>
          </a:r>
          <a:endParaRPr lang="en-IN" sz="1800" kern="1200" dirty="0">
            <a:solidFill>
              <a:schemeClr val="tx1"/>
            </a:solidFill>
          </a:endParaRPr>
        </a:p>
      </dsp:txBody>
      <dsp:txXfrm rot="-5400000">
        <a:off x="2962655" y="1311320"/>
        <a:ext cx="5229946" cy="683902"/>
      </dsp:txXfrm>
    </dsp:sp>
    <dsp:sp modelId="{668096F8-CA48-4020-9DAB-8ECED3A2E916}">
      <dsp:nvSpPr>
        <dsp:cNvPr id="0" name=""/>
        <dsp:cNvSpPr/>
      </dsp:nvSpPr>
      <dsp:spPr>
        <a:xfrm>
          <a:off x="0" y="1179584"/>
          <a:ext cx="2962656" cy="947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rPr>
            <a:t>Estimated births per year </a:t>
          </a:r>
          <a:endParaRPr lang="en-IN" sz="2700" kern="1200" dirty="0">
            <a:solidFill>
              <a:schemeClr val="bg1"/>
            </a:solidFill>
          </a:endParaRPr>
        </a:p>
      </dsp:txBody>
      <dsp:txXfrm>
        <a:off x="46247" y="1225831"/>
        <a:ext cx="2870162" cy="854878"/>
      </dsp:txXfrm>
    </dsp:sp>
    <dsp:sp modelId="{637BF354-083B-4A47-AFE9-2DEE82DB0FF6}">
      <dsp:nvSpPr>
        <dsp:cNvPr id="0" name=""/>
        <dsp:cNvSpPr/>
      </dsp:nvSpPr>
      <dsp:spPr>
        <a:xfrm rot="5400000">
          <a:off x="5217178" y="14540"/>
          <a:ext cx="75789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8.1 million        </a:t>
          </a:r>
          <a:endParaRPr lang="en-IN" sz="1800" kern="1200" dirty="0">
            <a:solidFill>
              <a:schemeClr val="tx1"/>
            </a:solidFill>
          </a:endParaRPr>
        </a:p>
      </dsp:txBody>
      <dsp:txXfrm rot="-5400000">
        <a:off x="2962655" y="2306061"/>
        <a:ext cx="5229946" cy="683902"/>
      </dsp:txXfrm>
    </dsp:sp>
    <dsp:sp modelId="{666458F2-41CB-4C1B-BBEE-F5BE8114ADA3}">
      <dsp:nvSpPr>
        <dsp:cNvPr id="0" name=""/>
        <dsp:cNvSpPr/>
      </dsp:nvSpPr>
      <dsp:spPr>
        <a:xfrm>
          <a:off x="0" y="2174326"/>
          <a:ext cx="2962656" cy="947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rPr>
            <a:t>Estimated of deaths per year- </a:t>
          </a:r>
          <a:endParaRPr lang="en-IN" sz="2700" kern="1200" dirty="0">
            <a:solidFill>
              <a:schemeClr val="bg1"/>
            </a:solidFill>
          </a:endParaRPr>
        </a:p>
      </dsp:txBody>
      <dsp:txXfrm>
        <a:off x="46247" y="2220573"/>
        <a:ext cx="2870162" cy="854878"/>
      </dsp:txXfrm>
    </dsp:sp>
    <dsp:sp modelId="{73B8A07E-F5D2-475E-B204-1FCD05B90069}">
      <dsp:nvSpPr>
        <dsp:cNvPr id="0" name=""/>
        <dsp:cNvSpPr/>
      </dsp:nvSpPr>
      <dsp:spPr>
        <a:xfrm rot="5400000">
          <a:off x="5217178" y="1009281"/>
          <a:ext cx="75789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u="none" kern="1200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LOR (birth)    		86.0%</a:t>
          </a:r>
          <a:endParaRPr lang="en-IN" sz="1800" kern="1200" dirty="0">
            <a:solidFill>
              <a:schemeClr val="tx1"/>
            </a:solidFill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u="none" kern="1200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LOR (death) 	 	78.1%</a:t>
          </a:r>
        </a:p>
      </dsp:txBody>
      <dsp:txXfrm rot="-5400000">
        <a:off x="2962655" y="3300802"/>
        <a:ext cx="5229946" cy="683902"/>
      </dsp:txXfrm>
    </dsp:sp>
    <dsp:sp modelId="{E5E2CE1A-9F9F-4AE6-9132-D9BBB5BA106E}">
      <dsp:nvSpPr>
        <dsp:cNvPr id="0" name=""/>
        <dsp:cNvSpPr/>
      </dsp:nvSpPr>
      <dsp:spPr>
        <a:xfrm>
          <a:off x="0" y="3169067"/>
          <a:ext cx="2962656" cy="947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rPr>
            <a:t>level of Registration</a:t>
          </a:r>
          <a:endParaRPr lang="en-IN" sz="2700" kern="1200" dirty="0"/>
        </a:p>
      </dsp:txBody>
      <dsp:txXfrm>
        <a:off x="46247" y="3215314"/>
        <a:ext cx="2870162" cy="854878"/>
      </dsp:txXfrm>
    </dsp:sp>
    <dsp:sp modelId="{D3D3114F-17D7-4DB7-82CF-32D3853CC3EB}">
      <dsp:nvSpPr>
        <dsp:cNvPr id="0" name=""/>
        <dsp:cNvSpPr/>
      </dsp:nvSpPr>
      <dsp:spPr>
        <a:xfrm rot="5400000">
          <a:off x="5217178" y="2004023"/>
          <a:ext cx="75789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u="none" kern="1200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Rural			93.1%</a:t>
          </a:r>
          <a:endParaRPr lang="en-IN" sz="1600" b="0" i="0" u="none" kern="1200" dirty="0">
            <a:solidFill>
              <a:schemeClr val="tx1"/>
            </a:solidFill>
            <a:latin typeface="Cambria" panose="02040503050406030204" pitchFamily="18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u="none" kern="1200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Urban 		96.3%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u="none" kern="1200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rPr>
            <a:t>Total			93.3%</a:t>
          </a:r>
        </a:p>
      </dsp:txBody>
      <dsp:txXfrm rot="-5400000">
        <a:off x="2962655" y="4295544"/>
        <a:ext cx="5229946" cy="683902"/>
      </dsp:txXfrm>
    </dsp:sp>
    <dsp:sp modelId="{3C939194-42AA-46F2-B3D2-F2A9D061161D}">
      <dsp:nvSpPr>
        <dsp:cNvPr id="0" name=""/>
        <dsp:cNvSpPr/>
      </dsp:nvSpPr>
      <dsp:spPr>
        <a:xfrm>
          <a:off x="0" y="4163808"/>
          <a:ext cx="2962656" cy="947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bg1"/>
              </a:solidFill>
              <a:latin typeface="Cambria" panose="02040503050406030204" pitchFamily="18" charset="0"/>
            </a:rPr>
            <a:t>Level of Reporting</a:t>
          </a:r>
          <a:endParaRPr lang="en-IN" sz="2700" b="0" i="0" u="none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6247" y="4210055"/>
        <a:ext cx="2870162" cy="854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DFD41-C93B-42EA-A1BC-FC051A7ACE19}">
      <dsp:nvSpPr>
        <dsp:cNvPr id="0" name=""/>
        <dsp:cNvSpPr/>
      </dsp:nvSpPr>
      <dsp:spPr>
        <a:xfrm rot="5400000">
          <a:off x="2615832" y="-434331"/>
          <a:ext cx="5709418" cy="65836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Under  a Central Act “Registration of Birth and Death Act (RBD),1969”.</a:t>
          </a:r>
          <a:endParaRPr lang="en-IN" sz="24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4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Mandatory and uniform throughout the country</a:t>
          </a:r>
          <a:endParaRPr lang="en-IN" sz="24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4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Implementation is the responsibility of the State Governments through State Rules</a:t>
          </a:r>
          <a:endParaRPr lang="en-IN" sz="24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4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Registration to be done at the place of occurrence of the event</a:t>
          </a:r>
          <a:endParaRPr lang="en-IN" sz="24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4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Provides a legal document for the general public – birth /death certificates</a:t>
          </a:r>
          <a:endParaRPr lang="en-IN" sz="24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2178711" y="281501"/>
        <a:ext cx="6304951" cy="5151996"/>
      </dsp:txXfrm>
    </dsp:sp>
    <dsp:sp modelId="{46594045-775F-4681-88A3-4516A8BC37E4}">
      <dsp:nvSpPr>
        <dsp:cNvPr id="0" name=""/>
        <dsp:cNvSpPr/>
      </dsp:nvSpPr>
      <dsp:spPr>
        <a:xfrm>
          <a:off x="626" y="2790"/>
          <a:ext cx="2178084" cy="5709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Cambria" pitchFamily="18" charset="0"/>
              <a:cs typeface="Times New Roman" pitchFamily="18" charset="0"/>
            </a:rPr>
            <a:t>Registration of Births and Deaths </a:t>
          </a:r>
          <a:endParaRPr lang="en-IN" sz="2400" kern="1200" dirty="0"/>
        </a:p>
      </dsp:txBody>
      <dsp:txXfrm>
        <a:off x="106951" y="109115"/>
        <a:ext cx="1965434" cy="5496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959EF-486B-47AC-BFFC-4798EE0D35B1}">
      <dsp:nvSpPr>
        <dsp:cNvPr id="0" name=""/>
        <dsp:cNvSpPr/>
      </dsp:nvSpPr>
      <dsp:spPr>
        <a:xfrm>
          <a:off x="0" y="0"/>
          <a:ext cx="8229600" cy="15974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latin typeface="+mn-lt"/>
              <a:cs typeface="Arial" pitchFamily="34" charset="0"/>
            </a:rPr>
            <a:t>HEALTH PLANNING</a:t>
          </a:r>
          <a:endParaRPr lang="en-AU" sz="20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latin typeface="+mn-lt"/>
              <a:cs typeface="Arial" pitchFamily="34" charset="0"/>
            </a:rPr>
            <a:t>Identifying Priorities – NCD’s / Maternal and Child health</a:t>
          </a:r>
          <a:endParaRPr lang="en-AU" sz="16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latin typeface="+mn-lt"/>
              <a:cs typeface="Arial" pitchFamily="34" charset="0"/>
            </a:rPr>
            <a:t>Targeting Health Programs – Populations at risk</a:t>
          </a:r>
          <a:endParaRPr lang="en-AU" sz="16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latin typeface="+mn-lt"/>
              <a:cs typeface="Arial" pitchFamily="34" charset="0"/>
            </a:rPr>
            <a:t>Service Delivery  - Immunisations / Population s / Midwives etc</a:t>
          </a:r>
          <a:endParaRPr lang="en-AU" sz="16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600" kern="1200" dirty="0">
            <a:latin typeface="+mn-lt"/>
            <a:cs typeface="Arial" pitchFamily="34" charset="0"/>
          </a:endParaRPr>
        </a:p>
      </dsp:txBody>
      <dsp:txXfrm>
        <a:off x="1705917" y="0"/>
        <a:ext cx="6523682" cy="1597451"/>
      </dsp:txXfrm>
    </dsp:sp>
    <dsp:sp modelId="{D8B2E469-ED9D-42F5-9B4B-6FA0CCA9817B}">
      <dsp:nvSpPr>
        <dsp:cNvPr id="0" name=""/>
        <dsp:cNvSpPr/>
      </dsp:nvSpPr>
      <dsp:spPr>
        <a:xfrm>
          <a:off x="199711" y="80162"/>
          <a:ext cx="1366492" cy="14371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38CA6-A755-44B1-A0F2-A3439969EE5C}">
      <dsp:nvSpPr>
        <dsp:cNvPr id="0" name=""/>
        <dsp:cNvSpPr/>
      </dsp:nvSpPr>
      <dsp:spPr>
        <a:xfrm>
          <a:off x="0" y="1657449"/>
          <a:ext cx="8229600" cy="1551949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latin typeface="+mn-lt"/>
              <a:cs typeface="Arial" pitchFamily="34" charset="0"/>
            </a:rPr>
            <a:t>GOVERNMENT SERVICES</a:t>
          </a:r>
          <a:endParaRPr lang="en-AU" sz="20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latin typeface="+mn-lt"/>
              <a:cs typeface="Arial" pitchFamily="34" charset="0"/>
            </a:rPr>
            <a:t>Education – planning for number and location of teachers, enrolment   	           ratios .</a:t>
          </a:r>
          <a:endParaRPr lang="en-AU" sz="16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latin typeface="+mn-lt"/>
              <a:cs typeface="Arial" pitchFamily="34" charset="0"/>
            </a:rPr>
            <a:t>Social Security </a:t>
          </a:r>
          <a:endParaRPr lang="en-AU" sz="16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smtClean="0">
              <a:latin typeface="+mn-lt"/>
              <a:cs typeface="Arial" pitchFamily="34" charset="0"/>
            </a:rPr>
            <a:t>Vital Statistics</a:t>
          </a:r>
          <a:endParaRPr lang="en-AU" sz="1600" kern="1200" dirty="0">
            <a:latin typeface="+mn-lt"/>
            <a:cs typeface="Arial" pitchFamily="34" charset="0"/>
          </a:endParaRPr>
        </a:p>
      </dsp:txBody>
      <dsp:txXfrm>
        <a:off x="1705917" y="1657449"/>
        <a:ext cx="6523682" cy="1551949"/>
      </dsp:txXfrm>
    </dsp:sp>
    <dsp:sp modelId="{2251A8F8-A1AA-4DAE-BC54-7E77D6DD4E7D}">
      <dsp:nvSpPr>
        <dsp:cNvPr id="0" name=""/>
        <dsp:cNvSpPr/>
      </dsp:nvSpPr>
      <dsp:spPr>
        <a:xfrm>
          <a:off x="158250" y="1780739"/>
          <a:ext cx="1449413" cy="13053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EBCDF-6370-42A1-B36C-2063CC887302}">
      <dsp:nvSpPr>
        <dsp:cNvPr id="0" name=""/>
        <dsp:cNvSpPr/>
      </dsp:nvSpPr>
      <dsp:spPr>
        <a:xfrm>
          <a:off x="0" y="3269396"/>
          <a:ext cx="8229600" cy="1263824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latin typeface="+mn-lt"/>
              <a:cs typeface="Arial" pitchFamily="34" charset="0"/>
            </a:rPr>
            <a:t>IDENTITY AND SECURITY</a:t>
          </a:r>
          <a:endParaRPr lang="en-AU" sz="20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latin typeface="+mn-lt"/>
              <a:cs typeface="Arial" pitchFamily="34" charset="0"/>
            </a:rPr>
            <a:t>Passports</a:t>
          </a:r>
          <a:endParaRPr lang="en-AU" sz="16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latin typeface="+mn-lt"/>
              <a:cs typeface="Arial" pitchFamily="34" charset="0"/>
            </a:rPr>
            <a:t>Electoral Rolls</a:t>
          </a:r>
          <a:endParaRPr lang="en-AU" sz="1600" kern="1200" dirty="0">
            <a:latin typeface="+mn-lt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latin typeface="+mn-lt"/>
              <a:cs typeface="Arial" pitchFamily="34" charset="0"/>
            </a:rPr>
            <a:t>Disaster Planning (populations at risk and follow up)</a:t>
          </a:r>
          <a:endParaRPr lang="en-AU" sz="1600" kern="1200" dirty="0">
            <a:latin typeface="+mn-lt"/>
            <a:cs typeface="Arial" pitchFamily="34" charset="0"/>
          </a:endParaRPr>
        </a:p>
      </dsp:txBody>
      <dsp:txXfrm>
        <a:off x="1705917" y="3269396"/>
        <a:ext cx="6523682" cy="1263824"/>
      </dsp:txXfrm>
    </dsp:sp>
    <dsp:sp modelId="{133C006C-EA51-45B7-A19E-4E531EEE259A}">
      <dsp:nvSpPr>
        <dsp:cNvPr id="0" name=""/>
        <dsp:cNvSpPr/>
      </dsp:nvSpPr>
      <dsp:spPr>
        <a:xfrm>
          <a:off x="199711" y="3398195"/>
          <a:ext cx="1366492" cy="10062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38C84-8AA0-440C-952D-5637BE1EF311}">
      <dsp:nvSpPr>
        <dsp:cNvPr id="0" name=""/>
        <dsp:cNvSpPr/>
      </dsp:nvSpPr>
      <dsp:spPr>
        <a:xfrm>
          <a:off x="0" y="4593218"/>
          <a:ext cx="8229600" cy="109026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>
              <a:latin typeface="+mn-lt"/>
              <a:cs typeface="Arial" pitchFamily="34" charset="0"/>
            </a:rPr>
            <a:t>LAND RIGHTS and INHERITANCE                                                                                  </a:t>
          </a:r>
          <a:endParaRPr lang="en-AU" sz="1800" kern="1200" dirty="0">
            <a:latin typeface="+mn-lt"/>
            <a:cs typeface="Arial" pitchFamily="34" charset="0"/>
          </a:endParaRPr>
        </a:p>
      </dsp:txBody>
      <dsp:txXfrm>
        <a:off x="1705917" y="4593218"/>
        <a:ext cx="6523682" cy="1090264"/>
      </dsp:txXfrm>
    </dsp:sp>
    <dsp:sp modelId="{B2F815BF-C4CE-4237-BED8-046533B266CA}">
      <dsp:nvSpPr>
        <dsp:cNvPr id="0" name=""/>
        <dsp:cNvSpPr/>
      </dsp:nvSpPr>
      <dsp:spPr>
        <a:xfrm>
          <a:off x="199711" y="4669335"/>
          <a:ext cx="1366492" cy="9380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453" cy="350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78" y="0"/>
            <a:ext cx="4029453" cy="350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3EC50-D135-403C-823F-9B3C5E811DD5}" type="datetimeFigureOut">
              <a:rPr lang="en-IN" smtClean="0"/>
              <a:pPr/>
              <a:t>14-11-2018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23"/>
            <a:ext cx="4029453" cy="350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78" y="6658423"/>
            <a:ext cx="4029453" cy="350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BBFF3-35E4-4E64-97E9-61B86FEAC6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940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453" cy="350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4778" y="0"/>
            <a:ext cx="4029453" cy="350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822E3-0D1D-4952-BBDB-F0E2A8D271C0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210" y="3330333"/>
            <a:ext cx="7437989" cy="3154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23"/>
            <a:ext cx="4029453" cy="350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4778" y="6658423"/>
            <a:ext cx="4029453" cy="350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7CD92-FEE4-46B0-A471-86D24AFC1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CD92-FEE4-46B0-A471-86D24AFC176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68F0-338F-47B7-9CDD-1416A5682B81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CD92-FEE4-46B0-A471-86D24AFC176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6F3D-79C2-4DF1-84EB-BEAA0C0B8196}" type="datetime1">
              <a:rPr lang="en-IN" smtClean="0"/>
              <a:pPr/>
              <a:t>14-11-2018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E69-C7C0-40C1-B7E3-B7688785284A}" type="datetime1">
              <a:rPr lang="en-IN" smtClean="0"/>
              <a:pPr/>
              <a:t>14-11-2018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2E1E-EF31-4503-B7AB-2A8A3B5926C1}" type="datetime1">
              <a:rPr lang="en-IN" smtClean="0"/>
              <a:pPr/>
              <a:t>14-11-2018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0E2C-B88D-492C-8B28-5254F84302F6}" type="datetime1">
              <a:rPr lang="en-IN" smtClean="0"/>
              <a:pPr/>
              <a:t>14-11-2018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C2D7-8513-4DA2-BA2E-E758D87F1E5C}" type="datetime1">
              <a:rPr lang="en-IN" smtClean="0"/>
              <a:pPr/>
              <a:t>14-11-2018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DCA6-7A3A-4356-A637-693B177F1DA9}" type="datetime1">
              <a:rPr lang="en-IN" smtClean="0"/>
              <a:pPr/>
              <a:t>14-11-2018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E693-FC1A-428F-9FCC-6AD2589D1490}" type="datetime1">
              <a:rPr lang="en-IN" smtClean="0"/>
              <a:pPr/>
              <a:t>14-11-2018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13FB-B5D4-4242-8DBE-1CAFA6A5BC58}" type="datetime1">
              <a:rPr lang="en-IN" smtClean="0"/>
              <a:pPr/>
              <a:t>14-11-2018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1D87-DDCE-48B5-AA1C-F89E9A3560F3}" type="datetime1">
              <a:rPr lang="en-IN" smtClean="0"/>
              <a:pPr/>
              <a:t>14-11-2018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FA9D-E55B-4C90-B2C8-6DBBFBDE9972}" type="datetime1">
              <a:rPr lang="en-IN" smtClean="0"/>
              <a:pPr/>
              <a:t>14-11-2018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378C-D26E-46DF-8493-C511BF2550C6}" type="datetime1">
              <a:rPr lang="en-IN" smtClean="0"/>
              <a:pPr/>
              <a:t>14-11-2018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94EA-2EAD-45C1-90AA-06901253AE5E}" type="datetime1">
              <a:rPr lang="en-IN" smtClean="0"/>
              <a:pPr/>
              <a:t>14-11-2018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E6400-0E7F-4A00-95E0-B3AF9ABD56E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n/imgres?imgurl=http://careers.icbse.com/img/nurse-300x300.png&amp;imgrefurl=http://careers.icbse.com/careers-in-nursing-india/&amp;usg=__uOy3vkp8BPA5KQswmHXexuLXzeA=&amp;h=300&amp;w=300&amp;sz=19&amp;hl=en&amp;start=95&amp;zoom=1&amp;tbnid=eyl-rqrifA_SaM:&amp;tbnh=116&amp;tbnw=116&amp;ei=g3iqTteHOpHOrQeT7IyvDA&amp;prev=/search?q=nurse+in+India&amp;start=84&amp;hl=en&amp;sa=N&amp;gbv=2&amp;tbm=isch&amp;itbs=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.in/imgres?imgurl=http://images.travelpod.com/tw_slides/ta00/ca2/31e/one-of-four-holiest-buddhist-sites-varanasi.jpg&amp;imgrefurl=http://tripwow.tripadvisor.com/slideshow-photo/funeral-pyres-by-travelpod-member-andi-in-india-varanasi-india.html?sid=13247262&amp;fid=tp-3&amp;usg=__I1wKNsdrV5aM5l4Ggrgqy76aN3w=&amp;h=413&amp;w=550&amp;sz=163&amp;hl=en&amp;start=65&amp;zoom=1&amp;tbnid=Xy-BOSaP7eoUcM:&amp;tbnh=100&amp;tbnw=133&amp;ei=zXuqTt7KHoHYrQfYpNy0DA&amp;prev=/search?q=funeral+site+in+India&amp;start=63&amp;hl=en&amp;sa=N&amp;gbv=2&amp;tbm=isch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in/imgres?imgurl=http://www.who.int/entity/workforcealliance/forum/2011/CS23.jpg&amp;imgrefurl=http://www.who.int/workforcealliance/forum/2011/hrhawardscs23/en/index.html&amp;usg=__YCjxH9BURTtdOwbg0Cu1F2iex98=&amp;h=150&amp;w=188&amp;sz=33&amp;hl=en&amp;start=284&amp;zoom=1&amp;tbnid=EZuTzemYLXNHvM:&amp;tbnh=81&amp;tbnw=102&amp;ei=EHmqTrvaPIjSrQfZzqS7DA&amp;prev=/search?q=health+workers+in+india&amp;start=273&amp;hl=en&amp;sa=N&amp;gbv=2&amp;tbm=isch&amp;itbs=1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5.gif"/><Relationship Id="rId4" Type="http://schemas.openxmlformats.org/officeDocument/2006/relationships/hyperlink" Target="http://www.google.co.in/imgres?imgurl=http://growthforall.org/wp-content/uploads/2008/08/04062008016.jpg&amp;imgrefurl=http://growthforall.org/category/remarkable-people/&amp;usg=__KenGO81mOmN3kPkJbtQfghmwk-0=&amp;h=1944&amp;w=2592&amp;sz=624&amp;hl=en&amp;start=379&amp;zoom=1&amp;tbnid=eK1qF7pK6otDeM:&amp;tbnh=113&amp;tbnw=150&amp;ei=TXqqTv7ADIOJrAfXnrTbDA&amp;prev=/search?q=anganwadi+workers+in+india&amp;start=378&amp;hl=en&amp;sa=N&amp;gbv=2&amp;tbm=isch&amp;itbs=1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924800" cy="1621160"/>
          </a:xfr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Civil </a:t>
            </a:r>
            <a:r>
              <a:rPr lang="en-US" b="1" dirty="0" smtClean="0">
                <a:solidFill>
                  <a:schemeClr val="accent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Registration </a:t>
            </a:r>
            <a:r>
              <a:rPr lang="en-US" b="1" dirty="0" smtClean="0">
                <a:solidFill>
                  <a:schemeClr val="accent1"/>
                </a:solidFill>
                <a:latin typeface="Cambria" panose="02040503050406030204" pitchFamily="18" charset="0"/>
                <a:cs typeface="Times New Roman" pitchFamily="18" charset="0"/>
              </a:rPr>
              <a:t>And Vital Statistics System-INDIA</a:t>
            </a:r>
            <a:endParaRPr lang="en-IN" b="1" dirty="0">
              <a:solidFill>
                <a:schemeClr val="accent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7999040" cy="2016224"/>
          </a:xfrm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>
              <a:defRPr/>
            </a:pPr>
            <a:endParaRPr lang="en-US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Manoj Kumar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Deputy Registrar General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Office Of The Registrar General, India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3128"/>
            <a:ext cx="5787752" cy="19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1</a:t>
            </a:fld>
            <a:endParaRPr lang="en-IN"/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57192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16633"/>
            <a:ext cx="252027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4648200" cy="648072"/>
          </a:xfrm>
        </p:spPr>
        <p:txBody>
          <a:bodyPr>
            <a:noAutofit/>
          </a:bodyPr>
          <a:lstStyle/>
          <a:p>
            <a:r>
              <a:rPr lang="en-US" sz="3600" b="1" dirty="0"/>
              <a:t>Level of Registration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The level of registration, defined as the percentage of registered births/deaths to the births/deaths estimated by using Sample Registration System (SRS) rates, determines the performance level of a State / Union Territory with regard to functioning of civil registration system.  In the absence of reliable estimates of number of births and deaths on a year to year basis from any other source, the number of events as revealed from SRS is used to calculate the level of registration.</a:t>
            </a:r>
          </a:p>
          <a:p>
            <a:pPr algn="just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sz="1400" i="1" dirty="0" smtClean="0">
                <a:solidFill>
                  <a:srgbClr val="002060"/>
                </a:solidFill>
              </a:rPr>
              <a:t>Level of Registration (LOR)	=  </a:t>
            </a:r>
            <a:r>
              <a:rPr lang="en-US" sz="1600" i="1" dirty="0" smtClean="0">
                <a:solidFill>
                  <a:srgbClr val="002060"/>
                </a:solidFill>
              </a:rPr>
              <a:t>   </a:t>
            </a:r>
            <a:r>
              <a:rPr lang="en-US" sz="1400" i="1" dirty="0" smtClean="0">
                <a:solidFill>
                  <a:srgbClr val="002060"/>
                </a:solidFill>
              </a:rPr>
              <a:t>Number of registered events during the year  X 100</a:t>
            </a:r>
          </a:p>
          <a:p>
            <a:pPr algn="just">
              <a:buNone/>
            </a:pPr>
            <a:r>
              <a:rPr lang="en-US" sz="1400" i="1" dirty="0" smtClean="0">
                <a:solidFill>
                  <a:srgbClr val="002060"/>
                </a:solidFill>
              </a:rPr>
              <a:t>					Number of estimated events for the year</a:t>
            </a:r>
          </a:p>
          <a:p>
            <a:pPr algn="just">
              <a:buNone/>
            </a:pPr>
            <a:endParaRPr lang="en-US" sz="1800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sz="1800" i="1" dirty="0" smtClean="0">
                <a:solidFill>
                  <a:srgbClr val="002060"/>
                </a:solidFill>
              </a:rPr>
              <a:t>Number of estimated events	= SRS Rate x Mid year population</a:t>
            </a:r>
          </a:p>
          <a:p>
            <a:pPr algn="just">
              <a:buNone/>
            </a:pPr>
            <a:endParaRPr lang="en-IN" sz="1800" dirty="0">
              <a:solidFill>
                <a:srgbClr val="00206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3581400" y="4572000"/>
            <a:ext cx="441960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300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848" y="1916832"/>
            <a:ext cx="4038600" cy="4713387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B0F0"/>
                </a:solidFill>
                <a:latin typeface="Arial Narrow" panose="020B0606020202030204" pitchFamily="34" charset="0"/>
              </a:rPr>
              <a:t>Ministerial Conference on Civil Registration and Vital Statistics System in Asia declared 2015-2024 as CRVS Decade and agreed to regional Action Framework with national </a:t>
            </a:r>
            <a:r>
              <a:rPr lang="en-US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targets</a:t>
            </a:r>
            <a:endParaRPr lang="en-US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57669"/>
            <a:ext cx="4104455" cy="461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2771800" y="130945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importance of CRVS</a:t>
            </a:r>
            <a:endParaRPr lang="en-IN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6633"/>
            <a:ext cx="252027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23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115888"/>
            <a:ext cx="8763000" cy="8747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Cambria" pitchFamily="18" charset="0"/>
                <a:cs typeface="Times New Roman" pitchFamily="18" charset="0"/>
              </a:rPr>
              <a:t>Challenges in Registration</a:t>
            </a:r>
            <a:endParaRPr lang="en-IN" sz="3600" dirty="0" smtClean="0">
              <a:latin typeface="Cambria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7950" y="1143000"/>
            <a:ext cx="8928100" cy="5715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i="1" u="sng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Demand side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Lack of awareness on the need and importance of registration.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Non-linking of birth certificates to  basic identity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Acceptability of alternate documents such as school certificates, affidavits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US" sz="2400" b="1" i="1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Supply side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Lack of coordination among  the concerned departments.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Low level of reporting by registration units.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Low priority accorded to the registration work by the Local Registrars</a:t>
            </a:r>
            <a:endParaRPr lang="en-US" sz="2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665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Steps to reach the Goal of 100% Registration </a:t>
            </a:r>
            <a:endParaRPr lang="en-US" sz="2800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687901"/>
              </p:ext>
            </p:extLst>
          </p:nvPr>
        </p:nvGraphicFramePr>
        <p:xfrm>
          <a:off x="107504" y="980728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120008" y="2708920"/>
            <a:ext cx="1812032" cy="121920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Cambria" panose="02040503050406030204" pitchFamily="18" charset="0"/>
              </a:rPr>
              <a:t>Registration of all Births and Deaths</a:t>
            </a:r>
          </a:p>
        </p:txBody>
      </p:sp>
      <p:pic>
        <p:nvPicPr>
          <p:cNvPr id="1026" name="Picture 2" descr="C:\Users\Administrator\Desktop\audi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4613" y="1916904"/>
            <a:ext cx="765819" cy="648000"/>
          </a:xfrm>
          <a:prstGeom prst="rect">
            <a:avLst/>
          </a:prstGeom>
          <a:noFill/>
        </p:spPr>
      </p:pic>
      <p:pic>
        <p:nvPicPr>
          <p:cNvPr id="3" name="Picture 3" descr="C:\Users\Administrator\Desktop\video.jpg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/>
          <a:stretch>
            <a:fillRect/>
          </a:stretch>
        </p:blipFill>
        <p:spPr bwMode="auto">
          <a:xfrm>
            <a:off x="7808355" y="2671763"/>
            <a:ext cx="652077" cy="648000"/>
          </a:xfrm>
          <a:prstGeom prst="rect">
            <a:avLst/>
          </a:prstGeom>
          <a:noFill/>
        </p:spPr>
      </p:pic>
      <p:pic>
        <p:nvPicPr>
          <p:cNvPr id="1028" name="Picture 4" descr="C:\Users\Administrator\Desktop\prin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4654" y="1448864"/>
            <a:ext cx="1077706" cy="75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5877272"/>
            <a:ext cx="2520280" cy="646331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accent4">
                <a:lumMod val="40000"/>
                <a:lumOff val="60000"/>
              </a:scheme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Cambria" pitchFamily="18" charset="0"/>
              </a:rPr>
              <a:t>Monitoring System for Registration of B&amp;D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79512" y="1340768"/>
            <a:ext cx="1512168" cy="914400"/>
          </a:xfrm>
          <a:prstGeom prst="snip2Diag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Admission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Claims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Service etc.</a:t>
            </a:r>
            <a:endParaRPr lang="en-IN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7834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F43FD-333E-4284-8B56-3B02B1565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79F43FD-333E-4284-8B56-3B02B1565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79F43FD-333E-4284-8B56-3B02B1565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DEC181-B0E4-4EE4-A1C3-DC3C18DE8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3DEC181-B0E4-4EE4-A1C3-DC3C18DE8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3DEC181-B0E4-4EE4-A1C3-DC3C18DE8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AA8C3B-7CEE-4DBA-9953-605BE6A7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CEAA8C3B-7CEE-4DBA-9953-605BE6A7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EAA8C3B-7CEE-4DBA-9953-605BE6A7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77B75-4DDD-47C7-83EE-0235898F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A677B75-4DDD-47C7-83EE-0235898F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A677B75-4DDD-47C7-83EE-0235898F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03827-D450-4F22-BF6C-EC89B6FF9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1603827-D450-4F22-BF6C-EC89B6FF9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1603827-D450-4F22-BF6C-EC89B6FF9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B6362E-A640-4B4C-911E-2C58DA6F5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CB6362E-A640-4B4C-911E-2C58DA6F5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CB6362E-A640-4B4C-911E-2C58DA6F5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6B6EDC-6780-490A-A4BA-A38A84B9B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826B6EDC-6780-490A-A4BA-A38A84B9B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826B6EDC-6780-490A-A4BA-A38A84B9B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10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634082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/>
                <a:latin typeface="+mn-lt"/>
              </a:rPr>
              <a:t>Initiatives taken by ORGI</a:t>
            </a:r>
            <a:endParaRPr lang="en-IN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92088"/>
            <a:ext cx="8928992" cy="6021288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Clr>
                <a:srgbClr val="0000FF"/>
              </a:buClr>
              <a:buSzPct val="60000"/>
              <a:buNone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Nationwide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database of medical Institutions where births and deaths occur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Developed Uniform </a:t>
            </a:r>
            <a:r>
              <a:rPr lang="en-US" sz="2400" dirty="0">
                <a:solidFill>
                  <a:schemeClr val="tx2"/>
                </a:solidFill>
                <a:latin typeface="Cambria" panose="02040503050406030204" pitchFamily="18" charset="0"/>
              </a:rPr>
              <a:t>software, for online and offline registration of birth &amp; death </a:t>
            </a:r>
            <a:r>
              <a:rPr lang="en-US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514350" indent="-514350" algn="just">
              <a:buNone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Developed training manual in 13 languages to assist the registration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functionaries.</a:t>
            </a:r>
          </a:p>
          <a:p>
            <a:pPr marL="514350" indent="-514350" algn="just">
              <a:buNone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Computer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and related peripherals were provided to all below State level offices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algn="just">
              <a:buClr>
                <a:srgbClr val="0000FF"/>
              </a:buClr>
              <a:buSzPct val="60000"/>
              <a:buFont typeface="Wingdings" pitchFamily="2" charset="2"/>
              <a:buChar char="Ø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Enhancement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of computerization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CRS-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Digitization of old birth and death records.</a:t>
            </a:r>
            <a:endParaRPr lang="en-IN" sz="2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rgbClr val="0000FF"/>
              </a:buClr>
              <a:buSzPct val="60000"/>
              <a:buFont typeface="Wingdings" pitchFamily="2" charset="2"/>
              <a:buChar char="Ø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0" indent="0" algn="just">
              <a:buClr>
                <a:srgbClr val="0000FF"/>
              </a:buClr>
              <a:buSzPct val="60000"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 algn="just">
              <a:buClr>
                <a:srgbClr val="0000FF"/>
              </a:buClr>
              <a:buSzPct val="60000"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just">
              <a:buClr>
                <a:srgbClr val="0000FF"/>
              </a:buClr>
              <a:buSzPct val="60000"/>
              <a:buFont typeface="Wingdings" pitchFamily="2" charset="2"/>
              <a:buChar char="Ø"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just"/>
            <a:endParaRPr lang="en-IN" sz="2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3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472608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endParaRPr lang="en-US" sz="18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Uniform software, for online and </a:t>
            </a:r>
            <a:r>
              <a:rPr lang="en-US" sz="2800" dirty="0">
                <a:solidFill>
                  <a:schemeClr val="tx2"/>
                </a:solidFill>
                <a:latin typeface="Cambria" panose="02040503050406030204" pitchFamily="18" charset="0"/>
              </a:rPr>
              <a:t>offline registration </a:t>
            </a: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of birth &amp; death and generation of statuary tables.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This s/w is now implemented  partly in 29 States/UTs.   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This will provide real time data and will track registration activities.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Allows preservation of reporting forms in digital mode.</a:t>
            </a:r>
          </a:p>
          <a:p>
            <a:pPr algn="just">
              <a:buClr>
                <a:schemeClr val="accent1">
                  <a:lumMod val="75000"/>
                </a:schemeClr>
              </a:buClr>
              <a:buNone/>
            </a:pPr>
            <a:endParaRPr lang="en-US" sz="28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116632"/>
            <a:ext cx="8784975" cy="10081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Computerization of Civil Registration System</a:t>
            </a:r>
          </a:p>
        </p:txBody>
      </p:sp>
    </p:spTree>
    <p:extLst>
      <p:ext uri="{BB962C8B-B14F-4D97-AF65-F5344CB8AC3E}">
        <p14:creationId xmlns:p14="http://schemas.microsoft.com/office/powerpoint/2010/main" val="10291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5050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9016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7535" b="-9343"/>
          <a:stretch/>
        </p:blipFill>
        <p:spPr bwMode="auto">
          <a:xfrm>
            <a:off x="251520" y="548680"/>
            <a:ext cx="8568952" cy="5752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77885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649042" y="0"/>
            <a:ext cx="3875286" cy="870863"/>
          </a:xfrm>
          <a:prstGeom prst="wedgeEllipseCallout">
            <a:avLst>
              <a:gd name="adj1" fmla="val -60638"/>
              <a:gd name="adj2" fmla="val 150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Birth registration for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786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4824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292080" y="404664"/>
            <a:ext cx="3505200" cy="838200"/>
          </a:xfrm>
          <a:prstGeom prst="wedgeEllipseCallout">
            <a:avLst>
              <a:gd name="adj1" fmla="val -98480"/>
              <a:gd name="adj2" fmla="val 91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Uniform  Certificates across the country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5480992" y="3429000"/>
            <a:ext cx="3699520" cy="838200"/>
          </a:xfrm>
          <a:prstGeom prst="wedgeEllipseCallout">
            <a:avLst>
              <a:gd name="adj1" fmla="val -165328"/>
              <a:gd name="adj2" fmla="val 111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Unique registration no.  </a:t>
            </a:r>
            <a:r>
              <a:rPr lang="en-IN" cap="all" dirty="0" smtClean="0"/>
              <a:t>B-2015</a:t>
            </a:r>
            <a:r>
              <a:rPr lang="en-IN" cap="all" dirty="0"/>
              <a:t>: 9-56044-000252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5105400" y="4648200"/>
            <a:ext cx="3699520" cy="838200"/>
          </a:xfrm>
          <a:prstGeom prst="wedgeEllipseCallout">
            <a:avLst>
              <a:gd name="adj1" fmla="val -165328"/>
              <a:gd name="adj2" fmla="val 111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QR code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IN" dirty="0"/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72008" y="2492896"/>
            <a:ext cx="4572000" cy="429309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28600"/>
            <a:ext cx="7978080" cy="685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CIVIL REGISTRATION SYSTEM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04800" y="2629272"/>
            <a:ext cx="4114800" cy="1372344"/>
          </a:xfrm>
          <a:prstGeom prst="rect">
            <a:avLst/>
          </a:prstGeom>
          <a:gradFill rotWithShape="1">
            <a:gsLst>
              <a:gs pos="0">
                <a:srgbClr val="1F756A"/>
              </a:gs>
              <a:gs pos="50000">
                <a:srgbClr val="42FCE6"/>
              </a:gs>
              <a:gs pos="100000">
                <a:srgbClr val="1F756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BIRTH, DEATH, </a:t>
            </a:r>
            <a:r>
              <a:rPr lang="en-US" sz="1800" b="1" dirty="0" smtClean="0">
                <a:solidFill>
                  <a:schemeClr val="tx2"/>
                </a:solidFill>
              </a:rPr>
              <a:t>STILL BIRTH</a:t>
            </a:r>
            <a:endParaRPr lang="en-US" sz="1800" b="1" dirty="0">
              <a:solidFill>
                <a:schemeClr val="tx2"/>
              </a:solidFill>
            </a:endParaRPr>
          </a:p>
          <a:p>
            <a:pPr algn="ctr"/>
            <a:r>
              <a:rPr lang="en-US" sz="1800" b="1" dirty="0">
                <a:solidFill>
                  <a:schemeClr val="tx2"/>
                </a:solidFill>
              </a:rPr>
              <a:t>MARRIAGE, SEPRATION, DIVORCE, 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</a:rPr>
              <a:t>ADOPTION</a:t>
            </a: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251520" y="5373216"/>
            <a:ext cx="2664296" cy="990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</a:rPr>
              <a:t>BIRTH, </a:t>
            </a:r>
            <a:r>
              <a:rPr lang="en-US" sz="1800" b="1" dirty="0" smtClean="0">
                <a:solidFill>
                  <a:srgbClr val="FFFFFF"/>
                </a:solidFill>
              </a:rPr>
              <a:t>DEATH, STILL BIRTH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 flipH="1">
            <a:off x="1752600" y="4001616"/>
            <a:ext cx="685800" cy="13716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IN" dirty="0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 rot="-3786086">
            <a:off x="1458119" y="4474076"/>
            <a:ext cx="8858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In India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562600" y="12557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638800" y="1408113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dirty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148064" y="4085034"/>
            <a:ext cx="3276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>
                <a:solidFill>
                  <a:srgbClr val="0000FF"/>
                </a:solidFill>
              </a:rPr>
              <a:t>Universal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>
                <a:solidFill>
                  <a:srgbClr val="0000FF"/>
                </a:solidFill>
              </a:rPr>
              <a:t>Compulsory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>
                <a:solidFill>
                  <a:srgbClr val="0000FF"/>
                </a:solidFill>
              </a:rPr>
              <a:t>Continuous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>
                <a:solidFill>
                  <a:srgbClr val="0000FF"/>
                </a:solidFill>
              </a:rPr>
              <a:t>Permanent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105400" y="2564904"/>
            <a:ext cx="3581400" cy="1296144"/>
          </a:xfrm>
          <a:prstGeom prst="rect">
            <a:avLst/>
          </a:prstGeom>
          <a:gradFill rotWithShape="1">
            <a:gsLst>
              <a:gs pos="0">
                <a:srgbClr val="1F756A"/>
              </a:gs>
              <a:gs pos="50000">
                <a:srgbClr val="42FCE6"/>
              </a:gs>
              <a:gs pos="100000">
                <a:srgbClr val="1F756A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ESSENTIAL FEATURES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1255712"/>
            <a:ext cx="9144000" cy="930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400" i="1" dirty="0" smtClean="0"/>
              <a:t>DEFINITION: A continuous, permanent and compulsory recording</a:t>
            </a:r>
          </a:p>
          <a:p>
            <a:pPr algn="just"/>
            <a:r>
              <a:rPr lang="en-US" sz="2400" i="1" dirty="0" smtClean="0"/>
              <a:t> of the occurrence and characteristics of vital events</a:t>
            </a:r>
            <a:endParaRPr lang="en-IN" sz="2400" i="1" dirty="0"/>
          </a:p>
        </p:txBody>
      </p:sp>
    </p:spTree>
    <p:extLst>
      <p:ext uri="{BB962C8B-B14F-4D97-AF65-F5344CB8AC3E}">
        <p14:creationId xmlns:p14="http://schemas.microsoft.com/office/powerpoint/2010/main" val="1630655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09200798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95" y="372979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763852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THANKS FOR PATIENCE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73"/>
            <a:ext cx="8229600" cy="761231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Registration Hierarchy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084828"/>
              </p:ext>
            </p:extLst>
          </p:nvPr>
        </p:nvGraphicFramePr>
        <p:xfrm>
          <a:off x="457200" y="1600200"/>
          <a:ext cx="38987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076056" y="764705"/>
            <a:ext cx="295232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Functions</a:t>
            </a:r>
            <a:endParaRPr lang="en-IN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932040" y="1340768"/>
            <a:ext cx="381642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Central Authority to Coordinate and unify the activities of Chief Registrars  and provide general directions.</a:t>
            </a:r>
            <a:endParaRPr lang="en-IN" dirty="0"/>
          </a:p>
        </p:txBody>
      </p:sp>
      <p:sp>
        <p:nvSpPr>
          <p:cNvPr id="18" name="Rounded Rectangle 17"/>
          <p:cNvSpPr/>
          <p:nvPr/>
        </p:nvSpPr>
        <p:spPr>
          <a:xfrm>
            <a:off x="4932040" y="2492896"/>
            <a:ext cx="381642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/>
              <a:t>Implementing  the  provisions of RBD Act and </a:t>
            </a:r>
            <a:r>
              <a:rPr lang="en-US" sz="1600" dirty="0"/>
              <a:t>Rules and </a:t>
            </a:r>
            <a:r>
              <a:rPr lang="en-US" sz="1600" dirty="0" smtClean="0"/>
              <a:t>securing an  efficient </a:t>
            </a:r>
            <a:r>
              <a:rPr lang="en-US" sz="1600" dirty="0"/>
              <a:t>system of </a:t>
            </a:r>
            <a:r>
              <a:rPr lang="en-US" sz="1600" dirty="0" smtClean="0"/>
              <a:t>registration in the respective  State</a:t>
            </a:r>
            <a:endParaRPr lang="en-IN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4932040" y="3717032"/>
            <a:ext cx="3672408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/>
              <a:t>Supervision </a:t>
            </a:r>
            <a:r>
              <a:rPr lang="en-US" sz="1600" dirty="0" smtClean="0"/>
              <a:t> </a:t>
            </a:r>
            <a:r>
              <a:rPr lang="en-US" sz="1600" dirty="0"/>
              <a:t>the registration of births and </a:t>
            </a:r>
            <a:r>
              <a:rPr lang="en-US" sz="1600" dirty="0" smtClean="0"/>
              <a:t>deaths work  </a:t>
            </a:r>
            <a:r>
              <a:rPr lang="en-US" sz="1600" dirty="0"/>
              <a:t>in the </a:t>
            </a:r>
            <a:r>
              <a:rPr lang="en-US" sz="1600" dirty="0" smtClean="0"/>
              <a:t>District and executing the provisions of the Act &amp; order of Chief Registrar.</a:t>
            </a:r>
            <a:endParaRPr lang="en-IN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5076056" y="5229200"/>
            <a:ext cx="3528392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Registration of births and </a:t>
            </a:r>
            <a:r>
              <a:rPr lang="en-US" sz="1600" dirty="0" smtClean="0"/>
              <a:t>deaths took place in his jurisdiction </a:t>
            </a:r>
            <a:r>
              <a:rPr lang="en-US" sz="1600" dirty="0"/>
              <a:t>and submission of statistical Information</a:t>
            </a:r>
            <a:endParaRPr lang="en-IN" sz="1600" dirty="0"/>
          </a:p>
        </p:txBody>
      </p:sp>
      <p:sp>
        <p:nvSpPr>
          <p:cNvPr id="21" name="Right Arrow 20"/>
          <p:cNvSpPr/>
          <p:nvPr/>
        </p:nvSpPr>
        <p:spPr>
          <a:xfrm>
            <a:off x="3779912" y="2060848"/>
            <a:ext cx="1080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ight Arrow 21"/>
          <p:cNvSpPr/>
          <p:nvPr/>
        </p:nvSpPr>
        <p:spPr>
          <a:xfrm>
            <a:off x="3779912" y="3095249"/>
            <a:ext cx="1080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ight Arrow 22"/>
          <p:cNvSpPr/>
          <p:nvPr/>
        </p:nvSpPr>
        <p:spPr>
          <a:xfrm>
            <a:off x="3779912" y="4391393"/>
            <a:ext cx="1080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ight Arrow 23"/>
          <p:cNvSpPr/>
          <p:nvPr/>
        </p:nvSpPr>
        <p:spPr>
          <a:xfrm>
            <a:off x="3851920" y="5589240"/>
            <a:ext cx="1080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829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4</a:t>
            </a:fld>
            <a:endParaRPr lang="en-IN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53688"/>
              </p:ext>
            </p:extLst>
          </p:nvPr>
        </p:nvGraphicFramePr>
        <p:xfrm>
          <a:off x="590872" y="2348880"/>
          <a:ext cx="8229600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Registration functionaries</a:t>
            </a:r>
            <a:endParaRPr lang="en-I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1414517"/>
            <a:ext cx="8496944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Chief Registrar belongs to various departments in States and Union </a:t>
            </a:r>
            <a:r>
              <a:rPr lang="en-US" sz="2400" dirty="0" smtClean="0"/>
              <a:t>Territories (UT)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521806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5</a:t>
            </a:fld>
            <a:endParaRPr lang="en-IN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028350"/>
              </p:ext>
            </p:extLst>
          </p:nvPr>
        </p:nvGraphicFramePr>
        <p:xfrm>
          <a:off x="323528" y="1484784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Registration Load (2016</a:t>
            </a:r>
            <a:r>
              <a:rPr lang="en-IN" dirty="0" smtClean="0">
                <a:solidFill>
                  <a:schemeClr val="tx2"/>
                </a:solidFill>
              </a:rPr>
              <a:t>)</a:t>
            </a:r>
            <a:endParaRPr lang="en-IN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761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7532972"/>
              </p:ext>
            </p:extLst>
          </p:nvPr>
        </p:nvGraphicFramePr>
        <p:xfrm>
          <a:off x="152400" y="1143000"/>
          <a:ext cx="8763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CIVIL REGISTRATION SYSTEM</a:t>
            </a:r>
            <a:endParaRPr lang="en-IN" sz="4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868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92280" cy="457200"/>
          </a:xfrm>
        </p:spPr>
        <p:txBody>
          <a:bodyPr>
            <a:noAutofit/>
          </a:bodyPr>
          <a:lstStyle/>
          <a:p>
            <a:r>
              <a:rPr lang="en-AU" sz="3000" b="1" dirty="0" smtClean="0">
                <a:solidFill>
                  <a:srgbClr val="C00000"/>
                </a:solidFill>
              </a:rPr>
              <a:t>The importance of CRVS</a:t>
            </a:r>
            <a:endParaRPr lang="en-AU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555433"/>
              </p:ext>
            </p:extLst>
          </p:nvPr>
        </p:nvGraphicFramePr>
        <p:xfrm>
          <a:off x="467544" y="908720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76526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8509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dirty="0" smtClean="0">
                <a:latin typeface="Cambria" pitchFamily="18" charset="0"/>
              </a:rPr>
              <a:t>Civil Registration System</a:t>
            </a:r>
            <a:endParaRPr lang="en-IN" b="1" dirty="0" smtClean="0">
              <a:latin typeface="Cambria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59813" cy="50815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Based on informant reporting structure – </a:t>
            </a:r>
          </a:p>
          <a:p>
            <a:pPr algn="just" eaLnBrk="1" hangingPunct="1"/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lvl="8" algn="just"/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eaLnBrk="1" hangingPunct="1"/>
            <a:endParaRPr lang="en-IN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8" name="Picture 4" descr="C:\Users\P A Mini\AppData\Local\Microsoft\Windows\Temporary Internet Files\Content.IE5\M1BXNG99\MP9003143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6992"/>
            <a:ext cx="1124711" cy="1300244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355" y="2027923"/>
            <a:ext cx="1219200" cy="122040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047700" y="2224087"/>
            <a:ext cx="6634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Home events              -  Head of Household and others</a:t>
            </a:r>
          </a:p>
          <a:p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1976636" y="3660684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Institutional events   -            Institutional heads or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any  official   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			authorized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by them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903685" y="4967436"/>
            <a:ext cx="634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Others (such as public places) -    Headman/police 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officer in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			          charge 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of the area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" name="AutoShape 2" descr="Image result for image of a city street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6" name="Picture 2" descr="Image result for road safety for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5" y="4967436"/>
            <a:ext cx="1301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616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6400-0E7F-4A00-95E0-B3AF9ABD56EA}" type="slidenum">
              <a:rPr lang="en-IN" smtClean="0"/>
              <a:pPr/>
              <a:t>9</a:t>
            </a:fld>
            <a:endParaRPr lang="en-I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386947"/>
              </p:ext>
            </p:extLst>
          </p:nvPr>
        </p:nvGraphicFramePr>
        <p:xfrm>
          <a:off x="179512" y="1605259"/>
          <a:ext cx="8712969" cy="519507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376264"/>
                <a:gridCol w="6336705"/>
              </a:tblGrid>
              <a:tr h="9076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53" marR="451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Cambria" panose="02040503050406030204" pitchFamily="18" charset="0"/>
                        </a:rPr>
                        <a:t>Dai </a:t>
                      </a:r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</a:rPr>
                        <a:t>who  attended or was present</a:t>
                      </a:r>
                      <a:r>
                        <a:rPr lang="en-US" sz="1600" b="0" dirty="0" smtClean="0">
                          <a:effectLst/>
                          <a:latin typeface="Cambria" panose="02040503050406030204" pitchFamily="18" charset="0"/>
                        </a:rPr>
                        <a:t>,   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Cambria" panose="02040503050406030204" pitchFamily="18" charset="0"/>
                        </a:rPr>
                        <a:t>                               or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</a:rPr>
                        <a:t>event occurred in his/her area of jurisdiction</a:t>
                      </a:r>
                      <a:endParaRPr lang="en-US" sz="1600" b="0" i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153" marR="45153" marT="0" marB="0"/>
                </a:tc>
              </a:tr>
              <a:tr h="1037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53" marR="451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Auxiliary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Nurse Midwife (ANM) / Lady Health Visitor (LHV) who  attended or was present, or </a:t>
                      </a:r>
                      <a:endParaRPr lang="en-US" sz="16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the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event occurred in his/her area of jurisdiction</a:t>
                      </a:r>
                      <a:endParaRPr lang="en-US" sz="1600" b="0" i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153" marR="45153" marT="0" marB="0"/>
                </a:tc>
              </a:tr>
              <a:tr h="11021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53" marR="451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Accredited Social Health Activist (ASHA), Health worker  who  attended or was present, 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or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the event occurred in his/her area of jurisdiction</a:t>
                      </a:r>
                      <a:endParaRPr lang="en-US" sz="1600" b="0" i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153" marR="45153" marT="0" marB="0"/>
                </a:tc>
              </a:tr>
              <a:tr h="9724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53" marR="451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ambria" panose="02040503050406030204" pitchFamily="18" charset="0"/>
                        </a:rPr>
                        <a:t>Anganwadi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Worker (AWW)  who  attended or was present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,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or 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the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event occurred in his/her area of 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jurisdiction</a:t>
                      </a:r>
                      <a:endParaRPr lang="en-US" sz="1600" b="0" i="0" dirty="0" smtClean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153" marR="45153" marT="0" marB="0"/>
                </a:tc>
              </a:tr>
              <a:tr h="11199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53" marR="4515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Person-in-charge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(of the place where dead bodies are kept)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(Caretaker of burial and burning grounds)  who  attended or was present, 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                                 or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</a:rPr>
                        <a:t>the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event occurred in his/her area of jurisdiction</a:t>
                      </a:r>
                      <a:endParaRPr lang="en-US" sz="1600" b="0" i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153" marR="45153" marT="0" marB="0"/>
                </a:tc>
              </a:tr>
            </a:tbl>
          </a:graphicData>
        </a:graphic>
      </p:graphicFrame>
      <p:pic>
        <p:nvPicPr>
          <p:cNvPr id="2049" name="Picture 28" descr="http://t1.gstatic.com/images?q=tbn:ANd9GcTP7sOKDqjbMF2HTJGXQZ4N3LJu--3dmLs2LaX_04iroVSBorX7n6TWmZ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3" y="5653360"/>
            <a:ext cx="1341438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2" descr="http://t2.gstatic.com/images?q=tbn:ANd9GcR-bIBtu1Ghs06kyPXmPd0NO0AR7gppaJy2MYS4jRJ-o6Bm5z37ua7LDM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5" y="4599556"/>
            <a:ext cx="1304297" cy="9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9" descr="http://t3.gstatic.com/images?q=tbn:ANd9GcQXcycWNRTWLRYp1-8dzyAY09Em2M-5cF2EbSXq6w3wfqPdrHfxEBm6a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0" y="3521696"/>
            <a:ext cx="1340472" cy="11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6" descr="http://t2.gstatic.com/images?q=tbn:ANd9GcToaTlTB2iiJs9AyKfv2ND1r4yR7Iv-PznvVSN8UJZ4UT-oAns_iPI9wv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2" y="2324533"/>
            <a:ext cx="1392800" cy="10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3" descr="http://www.impact.org.uk/images/help_75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4" y="1361455"/>
            <a:ext cx="1374527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116632"/>
            <a:ext cx="8229600" cy="5760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400" b="1" kern="1200" dirty="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Notifiers</a:t>
            </a:r>
            <a:endParaRPr lang="en-IN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9044"/>
            <a:ext cx="857929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 person who notifies to the Registrar , the event of birth/death at which               				he/she attended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5989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6281</TotalTime>
  <Words>791</Words>
  <Application>Microsoft Office PowerPoint</Application>
  <PresentationFormat>On-screen Show (4:3)</PresentationFormat>
  <Paragraphs>169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Civil Registration And Vital Statistics System-INDIA</vt:lpstr>
      <vt:lpstr>CIVIL REGISTRATION SYSTEM</vt:lpstr>
      <vt:lpstr>Registration Hierarchy</vt:lpstr>
      <vt:lpstr>Registration functionaries</vt:lpstr>
      <vt:lpstr>Registration Load (2016)</vt:lpstr>
      <vt:lpstr>CIVIL REGISTRATION SYSTEM</vt:lpstr>
      <vt:lpstr>The importance of CRVS</vt:lpstr>
      <vt:lpstr>Civil Registration System</vt:lpstr>
      <vt:lpstr>PowerPoint Presentation</vt:lpstr>
      <vt:lpstr>Level of Registration</vt:lpstr>
      <vt:lpstr>PowerPoint Presentation</vt:lpstr>
      <vt:lpstr>Challenges in Registration</vt:lpstr>
      <vt:lpstr>Steps to reach the Goal of 100% Registration </vt:lpstr>
      <vt:lpstr>Initiatives taken by ORGI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RBD ACT, 1969  AND SYSTEM OF REGISTRATION OF  BIRTHS AND DEATHS</dc:title>
  <dc:creator>NICSI-RGI</dc:creator>
  <cp:lastModifiedBy>HP-PC</cp:lastModifiedBy>
  <cp:revision>907</cp:revision>
  <cp:lastPrinted>2014-04-23T10:09:02Z</cp:lastPrinted>
  <dcterms:created xsi:type="dcterms:W3CDTF">2011-10-12T05:49:01Z</dcterms:created>
  <dcterms:modified xsi:type="dcterms:W3CDTF">2018-11-14T01:31:17Z</dcterms:modified>
</cp:coreProperties>
</file>